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2" r:id="rId2"/>
    <p:sldId id="256" r:id="rId3"/>
    <p:sldId id="270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9" r:id="rId13"/>
    <p:sldId id="271" r:id="rId14"/>
    <p:sldId id="268" r:id="rId15"/>
    <p:sldId id="273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574" autoAdjust="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73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24.04.2017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24.04.2017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24.04.2017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pearls.ru/" TargetMode="External"/><Relationship Id="rId2" Type="http://schemas.openxmlformats.org/officeDocument/2006/relationships/hyperlink" Target="http://www.c-inform.info/news/id/41098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2800" b="1" dirty="0" err="1" smtClean="0">
                <a:solidFill>
                  <a:schemeClr val="tx1"/>
                </a:solidFill>
              </a:rPr>
              <a:t>Крупенко</a:t>
            </a:r>
            <a:r>
              <a:rPr lang="ru-RU" sz="2800" b="1" dirty="0" smtClean="0">
                <a:solidFill>
                  <a:schemeClr val="tx1"/>
                </a:solidFill>
              </a:rPr>
              <a:t> Виктория Николаевна</a:t>
            </a:r>
            <a:r>
              <a:rPr lang="ru-RU" sz="2800" i="1" dirty="0" smtClean="0"/>
              <a:t/>
            </a:r>
            <a:br>
              <a:rPr lang="ru-RU" sz="2800" i="1" dirty="0" smtClean="0"/>
            </a:br>
            <a:r>
              <a:rPr lang="ru-RU" sz="2800" i="1" dirty="0" smtClean="0"/>
              <a:t>студентка Государственного </a:t>
            </a:r>
            <a:r>
              <a:rPr lang="ru-RU" sz="2800" i="1" dirty="0"/>
              <a:t>б</a:t>
            </a:r>
            <a:r>
              <a:rPr lang="ru-RU" sz="2800" i="1" dirty="0" smtClean="0"/>
              <a:t>юджетного профессионального образовательного учреждения Республики Крым «Симферопольский колледж сферы обслуживания и дизайна»</a:t>
            </a:r>
            <a:endParaRPr lang="ru-RU" sz="2800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Группа 711</a:t>
            </a:r>
          </a:p>
          <a:p>
            <a:r>
              <a:rPr lang="ru-RU" dirty="0" smtClean="0"/>
              <a:t>Специальность - повар</a:t>
            </a:r>
            <a:r>
              <a:rPr lang="ru-RU" dirty="0" smtClean="0"/>
              <a:t>, кондитер.</a:t>
            </a:r>
          </a:p>
          <a:p>
            <a:r>
              <a:rPr lang="ru-RU" dirty="0" smtClean="0"/>
              <a:t>2017 год «Мы за чистый Крым!»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768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692696"/>
            <a:ext cx="8229600" cy="1066800"/>
          </a:xfrm>
        </p:spPr>
        <p:txBody>
          <a:bodyPr>
            <a:normAutofit/>
          </a:bodyPr>
          <a:lstStyle/>
          <a:p>
            <a:r>
              <a:rPr lang="ru-RU" sz="2400" b="1" i="1" dirty="0" smtClean="0"/>
              <a:t>4</a:t>
            </a:r>
            <a:r>
              <a:rPr lang="ru-RU" sz="2800" b="1" i="1" dirty="0" smtClean="0"/>
              <a:t>. Браконьерство, хозяйственная деятельность в заповедниках</a:t>
            </a:r>
            <a:endParaRPr lang="ru-RU" sz="2800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432511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200" i="1" dirty="0" smtClean="0"/>
              <a:t>Браконьерство является серьезной проблемой Крыма. Сюда добавим и не всегда ответственные действия рыбаков, которые сами же обедняют море.</a:t>
            </a:r>
            <a:endParaRPr lang="ru-RU" sz="2200" i="1" dirty="0"/>
          </a:p>
        </p:txBody>
      </p:sp>
      <p:pic>
        <p:nvPicPr>
          <p:cNvPr id="4" name="Рисунок 3" descr="58f18e9f14df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852936"/>
            <a:ext cx="3240360" cy="2430270"/>
          </a:xfrm>
          <a:prstGeom prst="rect">
            <a:avLst/>
          </a:prstGeom>
        </p:spPr>
      </p:pic>
      <p:pic>
        <p:nvPicPr>
          <p:cNvPr id="5" name="Рисунок 4" descr="yaltinskie-rybaki-proignorirovali-vse-zaprety-51531-0_14514508869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27784" y="3645024"/>
            <a:ext cx="3887341" cy="2591561"/>
          </a:xfrm>
          <a:prstGeom prst="rect">
            <a:avLst/>
          </a:prstGeom>
        </p:spPr>
      </p:pic>
      <p:pic>
        <p:nvPicPr>
          <p:cNvPr id="6" name="Рисунок 5" descr="58d86e92c12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56176" y="4779150"/>
            <a:ext cx="2771800" cy="2078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ru-RU" sz="3100" b="1" i="1" dirty="0" smtClean="0"/>
              <a:t>6.Мониторинг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025352"/>
            <a:ext cx="4788024" cy="5832648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sz="2400" i="1" dirty="0" smtClean="0"/>
              <a:t>    Отдельная беда – отсутствие системы экологического мониторинга, что в современных условиях вообще </a:t>
            </a:r>
            <a:r>
              <a:rPr lang="ru-RU" sz="2400" i="1" dirty="0"/>
              <a:t>-</a:t>
            </a:r>
            <a:r>
              <a:rPr lang="ru-RU" sz="2400" i="1" dirty="0" smtClean="0"/>
              <a:t>то надо бы делать чуть ли не в автоматическом режиме – как температуру воды на курортах, так и ее хим. состав.</a:t>
            </a:r>
          </a:p>
          <a:p>
            <a:pPr>
              <a:buNone/>
            </a:pPr>
            <a:r>
              <a:rPr lang="ru-RU" sz="2400" i="1" dirty="0" smtClean="0"/>
              <a:t>    В Крыму есть несколько неплохих зоопарков, часть из них вообще стали знаменитыми, вроде Парка львов «</a:t>
            </a:r>
            <a:r>
              <a:rPr lang="ru-RU" sz="2400" i="1" dirty="0" err="1" smtClean="0"/>
              <a:t>Тайган</a:t>
            </a:r>
            <a:r>
              <a:rPr lang="ru-RU" sz="2400" i="1" dirty="0" smtClean="0"/>
              <a:t>»  или зоопарка в Ялте. Однако и там проблемы. Зоопарк в Ялте периодически пытаются отхватить себе какие </a:t>
            </a:r>
            <a:r>
              <a:rPr lang="ru-RU" sz="2400" i="1" dirty="0"/>
              <a:t>-</a:t>
            </a:r>
            <a:r>
              <a:rPr lang="ru-RU" sz="2400" i="1" dirty="0" smtClean="0"/>
              <a:t>то дельцы, травят животных  и создают проблемы владельцу. Почти такая же непростая история и у Парка львов, которому постоянно угрожают, что отберут у него земли.</a:t>
            </a:r>
          </a:p>
          <a:p>
            <a:endParaRPr lang="ru-RU" dirty="0"/>
          </a:p>
        </p:txBody>
      </p:sp>
      <p:pic>
        <p:nvPicPr>
          <p:cNvPr id="4" name="Рисунок 3" descr="foto_tajga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6056" y="764704"/>
            <a:ext cx="3383125" cy="2254007"/>
          </a:xfrm>
          <a:prstGeom prst="rect">
            <a:avLst/>
          </a:prstGeom>
        </p:spPr>
      </p:pic>
      <p:pic>
        <p:nvPicPr>
          <p:cNvPr id="5" name="Рисунок 4" descr="14717804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8104" y="2564904"/>
            <a:ext cx="3635896" cy="2293411"/>
          </a:xfrm>
          <a:prstGeom prst="rect">
            <a:avLst/>
          </a:prstGeom>
        </p:spPr>
      </p:pic>
      <p:pic>
        <p:nvPicPr>
          <p:cNvPr id="6" name="Рисунок 5" descr="hqdefaul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4581128"/>
            <a:ext cx="3657600" cy="252717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48680"/>
            <a:ext cx="8517632" cy="65300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Как бороться с проблемами Крыма?!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196752"/>
            <a:ext cx="8568952" cy="5661248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sz="5600" dirty="0" smtClean="0"/>
              <a:t>Для преодоления  всех недостатков необходимо выявление стратегических целей природопользования в Республики Крым и важнейшие направления экологической политики как средства их достижения.</a:t>
            </a:r>
          </a:p>
          <a:p>
            <a:pPr>
              <a:buNone/>
            </a:pPr>
            <a:r>
              <a:rPr lang="ru-RU" sz="5600" dirty="0" smtClean="0"/>
              <a:t>Эта политика должна основываться на принципах: прогнозирования влияния всех видов хозяйственной деятельности на качество природной среды и здоровье населения: ориентация не на борьбу с отрицательными экологическими последствиями, а с механизмами определяющими или усиливающими их, т.е. не на строительство природоохранной инфраструктуры (очистных сооружений и т.д.), а на разработку и внедрение экологически чистых технологий; эколого-экономической оптимизации, где в качестве цели выступает сохранение и улучшение качества природной среды и здоровья человека при получении высокой прибыли производства; выгодности охраны природы, хотя в настоящее время это не всегда и не для всех очевидно.</a:t>
            </a:r>
          </a:p>
          <a:p>
            <a:pPr>
              <a:buNone/>
            </a:pPr>
            <a:r>
              <a:rPr lang="ru-RU" sz="5600" dirty="0" smtClean="0"/>
              <a:t>Механизмами осуществления экологической политики в Крыму могут быть: единая технологическая политика, ориентированная на снижение </a:t>
            </a:r>
            <a:r>
              <a:rPr lang="ru-RU" sz="5600" dirty="0" err="1" smtClean="0"/>
              <a:t>ресурсо</a:t>
            </a:r>
            <a:r>
              <a:rPr lang="ru-RU" sz="5600" dirty="0" smtClean="0"/>
              <a:t>- и энергоемкости производства, рациональное использование отходов и вторичных ресурсов; структурные изменения, направленные на максимальное соответствие природно-ресурсного потенциала Крыма его социально-экономической специализации; создание комплексной системы (экономической, юридической и т.д.) рационального природопользования; инвестиционная поддержка современных эффективных «чистых» технологий. Таким образом для Крыма применима только такая стратегия устойчивого развития, которая позволяет сохранять природу, восстанавливать нарушенную среду обитания и использовать наиболее ценные </a:t>
            </a:r>
            <a:r>
              <a:rPr lang="ru-RU" sz="5600" dirty="0" err="1" smtClean="0"/>
              <a:t>возобновимые</a:t>
            </a:r>
            <a:r>
              <a:rPr lang="ru-RU" sz="5600" dirty="0" smtClean="0"/>
              <a:t> ресурсы. </a:t>
            </a:r>
          </a:p>
          <a:p>
            <a:pPr>
              <a:buNone/>
            </a:pPr>
            <a:r>
              <a:rPr lang="ru-RU" sz="5600" dirty="0" smtClean="0"/>
              <a:t>Важным фактором регулирования пределов использования ресурсов Крыма является установление экологических императивов с признанием невозможности расширения природно-ресурсного потенциала полуострова. Залогом успешного воплощения концепции устойчивого развития Крыма является осознание населением остроты экологических проблем, которое достигается путем экологического образования и воспитания, всеобщей информированности, пропаганде здорового образа жизни.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4000" dirty="0" smtClean="0"/>
              <a:t>Любимый, прекрасный, уникальный, завораживающий, , вечно удивляющий Мир!</a:t>
            </a:r>
            <a:endParaRPr lang="ru-RU" dirty="0"/>
          </a:p>
        </p:txBody>
      </p:sp>
      <p:pic>
        <p:nvPicPr>
          <p:cNvPr id="5" name="Wildlife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28663" y="2249488"/>
            <a:ext cx="7686675" cy="4324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70080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100" u="sng" dirty="0" smtClean="0"/>
              <a:t>   Красной книги Крыма не существует, хотя работа над этим велась в свое время.</a:t>
            </a:r>
            <a:br>
              <a:rPr lang="ru-RU" sz="3100" u="sng" dirty="0" smtClean="0"/>
            </a:br>
            <a:r>
              <a:rPr lang="ru-RU" sz="3100" u="sng" dirty="0" smtClean="0"/>
              <a:t>                </a:t>
            </a:r>
            <a:r>
              <a:rPr lang="ru-RU" sz="3100" u="sng" dirty="0" smtClean="0">
                <a:solidFill>
                  <a:srgbClr val="FF0000"/>
                </a:solidFill>
              </a:rPr>
              <a:t>БЕРЕГИ   КРЫМ!!!</a:t>
            </a:r>
            <a:br>
              <a:rPr lang="ru-RU" sz="3100" u="sng" dirty="0" smtClean="0">
                <a:solidFill>
                  <a:srgbClr val="FF0000"/>
                </a:solidFill>
              </a:rPr>
            </a:br>
            <a:r>
              <a:rPr lang="ru-RU" sz="3100" u="sng" dirty="0" smtClean="0">
                <a:solidFill>
                  <a:srgbClr val="FF0000"/>
                </a:solidFill>
              </a:rPr>
              <a:t>              БЕРЕГИ  ПЛАНЕТУ!!!</a:t>
            </a: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>                                                </a:t>
            </a:r>
            <a:br>
              <a:rPr lang="ru-RU" sz="3100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 descr="shutterstock_793192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1760" y="2468880"/>
            <a:ext cx="4389120" cy="4389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420888"/>
            <a:ext cx="8229600" cy="106984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Список используемой литературы</a:t>
            </a:r>
            <a:br>
              <a:rPr lang="ru-RU" dirty="0" smtClean="0"/>
            </a:br>
            <a:r>
              <a:rPr lang="ru-RU" dirty="0" smtClean="0"/>
              <a:t>1.allcrimea.net/</a:t>
            </a:r>
            <a:r>
              <a:rPr lang="ru-RU" dirty="0" err="1" smtClean="0"/>
              <a:t>gonews</a:t>
            </a:r>
            <a:r>
              <a:rPr lang="ru-RU" dirty="0" smtClean="0"/>
              <a:t>/1402036246/</a:t>
            </a:r>
            <a:br>
              <a:rPr lang="ru-RU" dirty="0" smtClean="0"/>
            </a:br>
            <a:r>
              <a:rPr lang="ru-RU" dirty="0" smtClean="0"/>
              <a:t>2.</a:t>
            </a:r>
            <a:r>
              <a:rPr lang="ru-RU" dirty="0"/>
              <a:t> </a:t>
            </a:r>
            <a:r>
              <a:rPr lang="ru-RU" dirty="0" smtClean="0">
                <a:hlinkClick r:id="rId2"/>
              </a:rPr>
              <a:t>www.c-inform.info/news/id/41098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3.</a:t>
            </a:r>
            <a:r>
              <a:rPr lang="ru-RU" u="sng" dirty="0">
                <a:hlinkClick r:id="rId3"/>
              </a:rPr>
              <a:t> https://www.inpearls.ru</a:t>
            </a:r>
            <a:r>
              <a:rPr lang="ru-RU" u="sng" dirty="0" smtClean="0">
                <a:hlinkClick r:id="rId3"/>
              </a:rPr>
              <a:t>/</a:t>
            </a:r>
            <a:r>
              <a:rPr lang="ru-RU" u="sng" dirty="0" smtClean="0"/>
              <a:t/>
            </a:r>
            <a:br>
              <a:rPr lang="ru-RU" u="sng" dirty="0" smtClean="0"/>
            </a:br>
            <a:r>
              <a:rPr lang="ru-RU" dirty="0" smtClean="0"/>
              <a:t>4.Фотографии(слайды 8,9,10,11), представленные в презентации, авторские 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496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34076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Мы за чистый Крым!</a:t>
            </a:r>
            <a:br>
              <a:rPr lang="ru-RU" b="1" dirty="0" smtClean="0"/>
            </a:br>
            <a:r>
              <a:rPr lang="ru-RU" sz="3100" b="1" i="1" dirty="0" smtClean="0"/>
              <a:t>Экологические проблемы Крыма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pic>
        <p:nvPicPr>
          <p:cNvPr id="4" name="Рисунок 3" descr="1893_mainMo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5736" y="2636912"/>
            <a:ext cx="5331297" cy="35486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 smtClean="0"/>
              <a:t>Александр Сергеевич Пушкин </a:t>
            </a:r>
            <a:r>
              <a:rPr lang="ru-RU" sz="3200" dirty="0" smtClean="0"/>
              <a:t>,воспевал Крым в своих стихах.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ru-RU" b="1" i="1" dirty="0" smtClean="0"/>
              <a:t>«...Я вижу берег отдалённый, Земли полуденной волшебные края...»</a:t>
            </a:r>
            <a:br>
              <a:rPr lang="ru-RU" b="1" i="1" dirty="0" smtClean="0"/>
            </a:br>
            <a:endParaRPr lang="ru-RU" b="1" i="1" dirty="0" smtClean="0"/>
          </a:p>
          <a:p>
            <a:pPr algn="ctr">
              <a:buNone/>
            </a:pPr>
            <a:r>
              <a:rPr lang="ru-RU" b="1" i="1" dirty="0" smtClean="0"/>
              <a:t>«...Как я любил над блещущим заливом</a:t>
            </a:r>
            <a:br>
              <a:rPr lang="ru-RU" b="1" i="1" dirty="0" smtClean="0"/>
            </a:br>
            <a:r>
              <a:rPr lang="ru-RU" b="1" i="1" dirty="0" smtClean="0"/>
              <a:t>Развалины, венчанные плющом,</a:t>
            </a:r>
            <a:br>
              <a:rPr lang="ru-RU" b="1" i="1" dirty="0" smtClean="0"/>
            </a:br>
            <a:r>
              <a:rPr lang="ru-RU" b="1" i="1" dirty="0" smtClean="0"/>
              <a:t>Они стоят в забвенье горделивом...»</a:t>
            </a:r>
          </a:p>
          <a:p>
            <a:pPr algn="ctr">
              <a:buNone/>
            </a:pPr>
            <a:endParaRPr lang="ru-RU" b="1" i="1" dirty="0" smtClean="0"/>
          </a:p>
          <a:p>
            <a:pPr algn="ctr">
              <a:buNone/>
            </a:pPr>
            <a:r>
              <a:rPr lang="ru-RU" b="1" i="1" dirty="0" smtClean="0"/>
              <a:t>«...Там, некогда в горах, сердечной думы полный, 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i="1" dirty="0" smtClean="0"/>
              <a:t>Над морем я влачил задумчивую лень, 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i="1" dirty="0" smtClean="0"/>
              <a:t>Когда на хижины сходила ночи тень, 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i="1" dirty="0" smtClean="0"/>
              <a:t>И дева юная во мгле тебя искала, 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i="1" dirty="0" smtClean="0"/>
              <a:t>И именем своим подругам называла...»</a:t>
            </a:r>
            <a:endParaRPr lang="ru-RU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2761638784ceab6e87b27114b14c8e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6056" y="4149080"/>
            <a:ext cx="3798168" cy="253211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268760"/>
            <a:ext cx="8229600" cy="576064"/>
          </a:xfrm>
        </p:spPr>
        <p:txBody>
          <a:bodyPr>
            <a:noAutofit/>
          </a:bodyPr>
          <a:lstStyle/>
          <a:p>
            <a:pPr algn="just"/>
            <a:r>
              <a:rPr lang="ru-RU" sz="2000" b="1" dirty="0" smtClean="0"/>
              <a:t>В Крыму действительно уникальная природа. Здесь есть и буйная растительность Ялты, и горный аскетизм Судака, и степные просторы центрального Крыма, и озера, и два моря ( Азовское – самое хрупкое из них), и грязевые вулканы, и целебная грязь, и красивейшие пещеры с водопадами – рай для любителей природы.</a:t>
            </a:r>
            <a:endParaRPr lang="ru-RU" sz="2000" b="1" dirty="0"/>
          </a:p>
        </p:txBody>
      </p:sp>
      <p:pic>
        <p:nvPicPr>
          <p:cNvPr id="5" name="Рисунок 4" descr="IMG_53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4005064"/>
            <a:ext cx="3563888" cy="2672916"/>
          </a:xfrm>
          <a:prstGeom prst="rect">
            <a:avLst/>
          </a:prstGeom>
        </p:spPr>
      </p:pic>
      <p:pic>
        <p:nvPicPr>
          <p:cNvPr id="6" name="Рисунок 5" descr="mys-ayy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15816" y="2852936"/>
            <a:ext cx="3563888" cy="2672916"/>
          </a:xfrm>
          <a:prstGeom prst="rect">
            <a:avLst/>
          </a:prstGeom>
        </p:spPr>
      </p:pic>
    </p:spTree>
  </p:cSld>
  <p:clrMapOvr>
    <a:masterClrMapping/>
  </p:clrMapOvr>
  <p:transition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96752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/>
            </a:r>
            <a:br>
              <a:rPr lang="ru-RU" sz="2400" b="1" dirty="0" smtClean="0"/>
            </a:br>
            <a:endParaRPr lang="ru-RU" sz="2400" b="1" dirty="0"/>
          </a:p>
        </p:txBody>
      </p:sp>
      <p:pic>
        <p:nvPicPr>
          <p:cNvPr id="5" name="Содержимое 4" descr="img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/>
              <a:t>Экологические проблемы Крыма.</a:t>
            </a:r>
            <a:endParaRPr lang="ru-RU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sz="3300" b="1" i="1" dirty="0" smtClean="0"/>
              <a:t>1.Эрозия почвы, засоление, сельскохозяйственная деятельность человека</a:t>
            </a:r>
            <a:r>
              <a:rPr lang="ru-RU" sz="2800" b="1" i="1" dirty="0" smtClean="0"/>
              <a:t>.</a:t>
            </a:r>
          </a:p>
          <a:p>
            <a:pPr algn="just">
              <a:buNone/>
            </a:pPr>
            <a:r>
              <a:rPr lang="ru-RU" sz="2400" i="1" dirty="0" smtClean="0"/>
              <a:t>          В степных районах всегда вести сельскохозяйственную деятельность было непросто. Опыт освоения целины показал, что с природой воевать сложно. Крымский водоканал, который привел воду в центральную часть Крыма, вызвал и процессы засоления земель, стали появляться болота. Уровень плодородного слоя – гумуса – последние годы неуклонно снижался. Почва банально выдувается ветрами.</a:t>
            </a:r>
          </a:p>
          <a:p>
            <a:pPr algn="just">
              <a:buNone/>
            </a:pPr>
            <a:r>
              <a:rPr lang="ru-RU" sz="2400" i="1" dirty="0" smtClean="0"/>
              <a:t>       Как известно, Черное море – одно из самых бедных по флоре и фауне в мире. Обитаемы только примерно 200м поверхностного слоя воды. Ниже вода насыщена растворенным сероводородом. Еще ниже находится фактически метановый </a:t>
            </a:r>
            <a:r>
              <a:rPr lang="ru-RU" sz="2400" i="1" dirty="0" err="1" smtClean="0"/>
              <a:t>газоконденсат</a:t>
            </a:r>
            <a:r>
              <a:rPr lang="ru-RU" sz="2400" i="1" dirty="0" smtClean="0"/>
              <a:t>. Таким образом, Черное море – единственное на планете море с двойным дном: первое дно – граница газоконденсатного слоя, второе – настоящее.</a:t>
            </a:r>
          </a:p>
          <a:p>
            <a:pPr algn="just"/>
            <a:endParaRPr lang="ru-RU" sz="2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29600" cy="1143000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ru-RU" sz="2800" b="1" i="1" dirty="0" smtClean="0"/>
              <a:t>2.Промышленное загрязнение, загрязнение военными.</a:t>
            </a:r>
            <a:endParaRPr lang="ru-RU" sz="2800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484784"/>
            <a:ext cx="5112568" cy="5184576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sz="2200" i="1" dirty="0" smtClean="0"/>
              <a:t>         В Крыму действует ряд предприятий химической промышленности. Далеко не все из них спешат соблюдать минимальные экологические регламенты. Выбросы здесь не -редкость. В результате часто страдает туристическая сфера, выбросы случаются и в море.</a:t>
            </a:r>
          </a:p>
          <a:p>
            <a:pPr>
              <a:buNone/>
            </a:pPr>
            <a:r>
              <a:rPr lang="ru-RU" sz="2200" i="1" dirty="0" smtClean="0"/>
              <a:t>    Отдельная проблема – военные, которые всегда стараются минимизировать внешний контроль, собственных эко служб у военных нет, а денег на нормальную утилизацию боеприпасов, техники, часто нет. Поэтому море, к сожалению, становится единственным источником утилизации для военных. Плюс есть и советское наследства. Много отходов лежит на дне Черного моря замедленной ядовитой бомбой.</a:t>
            </a:r>
            <a:endParaRPr lang="ru-RU" sz="2200" i="1" dirty="0"/>
          </a:p>
        </p:txBody>
      </p:sp>
      <p:pic>
        <p:nvPicPr>
          <p:cNvPr id="5" name="Рисунок 4" descr="001-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06428" y="1340768"/>
            <a:ext cx="3429591" cy="2304256"/>
          </a:xfrm>
          <a:prstGeom prst="rect">
            <a:avLst/>
          </a:prstGeom>
        </p:spPr>
      </p:pic>
      <p:pic>
        <p:nvPicPr>
          <p:cNvPr id="6" name="Рисунок 5" descr="water-pollution-abatement-pla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8104" y="3933056"/>
            <a:ext cx="3326842" cy="22048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i="1" dirty="0" smtClean="0"/>
              <a:t>3.Замусоривание и </a:t>
            </a:r>
            <a:r>
              <a:rPr lang="ru-RU" sz="2800" b="1" i="1" dirty="0" err="1" smtClean="0"/>
              <a:t>затаптывание</a:t>
            </a:r>
            <a:r>
              <a:rPr lang="ru-RU" sz="2800" b="1" i="1" dirty="0" smtClean="0"/>
              <a:t>.</a:t>
            </a:r>
            <a:endParaRPr lang="ru-RU" sz="2800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556792"/>
            <a:ext cx="5040560" cy="489654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i="1" dirty="0" smtClean="0"/>
              <a:t>       Туристы – благо для Крыма. Они – благо и для жемчужин природы Крыма, т.к. помогают своими деньгами от экскурсий сохранять хотя бы некоторые памятники природы. Однако, туристы – это еще и мусор, это и безответственные тур компании, которые не всегда правильно эксплуатируют объекты природного наследия. В результате и море, и берег, и природа замусоривается, затаптываются. </a:t>
            </a:r>
            <a:endParaRPr lang="ru-RU" sz="2000" dirty="0"/>
          </a:p>
        </p:txBody>
      </p:sp>
      <p:pic>
        <p:nvPicPr>
          <p:cNvPr id="4" name="Рисунок 3" descr="1156336_10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84218" y="476672"/>
            <a:ext cx="2859782" cy="3813043"/>
          </a:xfrm>
          <a:prstGeom prst="rect">
            <a:avLst/>
          </a:prstGeom>
        </p:spPr>
      </p:pic>
      <p:pic>
        <p:nvPicPr>
          <p:cNvPr id="6" name="Рисунок 5" descr="197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52120" y="4292350"/>
            <a:ext cx="2681104" cy="2565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980728"/>
            <a:ext cx="4320480" cy="5472608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sz="2900" i="1" dirty="0" smtClean="0"/>
              <a:t>       В Крыму минимум качественных туристических троп. Все в диком состоянии </a:t>
            </a:r>
          </a:p>
          <a:p>
            <a:pPr>
              <a:buNone/>
            </a:pPr>
            <a:r>
              <a:rPr lang="ru-RU" sz="2900" i="1" dirty="0" smtClean="0"/>
              <a:t>    (что нравится, конечно, туристам), но при обильном их наличии превращается в уничтожение этой самой природы.</a:t>
            </a:r>
          </a:p>
          <a:p>
            <a:pPr>
              <a:buNone/>
            </a:pPr>
            <a:r>
              <a:rPr lang="ru-RU" sz="2900" i="1" dirty="0" smtClean="0"/>
              <a:t>    Отсутствует как таковая индустрия переработки мусора, хотя именно в Крыму можно было бы это организовать – туристы сосредоточены на локальных территориях и в их рамках можно было бы организовать и раздельный сбор мусора и его переработку.</a:t>
            </a:r>
          </a:p>
          <a:p>
            <a:endParaRPr lang="ru-RU" dirty="0"/>
          </a:p>
        </p:txBody>
      </p:sp>
      <p:pic>
        <p:nvPicPr>
          <p:cNvPr id="6" name="Рисунок 5" descr="1160174_10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6056" y="908720"/>
            <a:ext cx="3855428" cy="2172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1160595_10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23520" y="3140968"/>
            <a:ext cx="4320480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145</TotalTime>
  <Words>623</Words>
  <Application>Microsoft Office PowerPoint</Application>
  <PresentationFormat>Экран (4:3)</PresentationFormat>
  <Paragraphs>37</Paragraphs>
  <Slides>15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Городская</vt:lpstr>
      <vt:lpstr>Крупенко Виктория Николаевна студентка Государственного бюджетного профессионального образовательного учреждения Республики Крым «Симферопольский колледж сферы обслуживания и дизайна»</vt:lpstr>
      <vt:lpstr> Мы за чистый Крым! Экологические проблемы Крыма </vt:lpstr>
      <vt:lpstr>Александр Сергеевич Пушкин ,воспевал Крым в своих стихах.</vt:lpstr>
      <vt:lpstr>В Крыму действительно уникальная природа. Здесь есть и буйная растительность Ялты, и горный аскетизм Судака, и степные просторы центрального Крыма, и озера, и два моря ( Азовское – самое хрупкое из них), и грязевые вулканы, и целебная грязь, и красивейшие пещеры с водопадами – рай для любителей природы.</vt:lpstr>
      <vt:lpstr> </vt:lpstr>
      <vt:lpstr>Экологические проблемы Крыма.</vt:lpstr>
      <vt:lpstr>2.Промышленное загрязнение, загрязнение военными.</vt:lpstr>
      <vt:lpstr>3.Замусоривание и затаптывание.</vt:lpstr>
      <vt:lpstr>Презентация PowerPoint</vt:lpstr>
      <vt:lpstr>4. Браконьерство, хозяйственная деятельность в заповедниках</vt:lpstr>
      <vt:lpstr>6.Мониторинг </vt:lpstr>
      <vt:lpstr>Как бороться с проблемами Крыма?!</vt:lpstr>
      <vt:lpstr> Любимый, прекрасный, уникальный, завораживающий, , вечно удивляющий Мир!</vt:lpstr>
      <vt:lpstr>   Красной книги Крыма не существует, хотя работа над этим велась в свое время.                 БЕРЕГИ   КРЫМ!!!               БЕРЕГИ  ПЛАНЕТУ!!!                                                   </vt:lpstr>
      <vt:lpstr>Список используемой литературы 1.allcrimea.net/gonews/1402036246/ 2. www.c-inform.info/news/id/41098 3. https://www.inpearls.ru/ 4.Фотографии(слайды 8,9,10,11), представленные в презентации, авторские 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Экологические проблемы Крыма </dc:title>
  <dc:creator>Admin</dc:creator>
  <cp:lastModifiedBy>user</cp:lastModifiedBy>
  <cp:revision>24</cp:revision>
  <dcterms:created xsi:type="dcterms:W3CDTF">2017-04-23T11:51:42Z</dcterms:created>
  <dcterms:modified xsi:type="dcterms:W3CDTF">2017-04-24T11:15:28Z</dcterms:modified>
</cp:coreProperties>
</file>