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66" r:id="rId3"/>
  </p:sldMasterIdLst>
  <p:sldIdLst>
    <p:sldId id="256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0425"/>
            <a:ext cx="59436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581400"/>
            <a:ext cx="59436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0425"/>
            <a:ext cx="59436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581400"/>
            <a:ext cx="59436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F6228"/>
              </a:solidFill>
              <a:effectLst/>
              <a:uLnTx/>
              <a:uFillTx/>
              <a:latin typeface="Microsoft New Tai Lue" panose="020B0502040204020203" pitchFamily="34" charset="0"/>
              <a:ea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83916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98144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08172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61046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28612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33647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0488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97328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245351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47795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06366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20443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50577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05867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20727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06487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F6228"/>
              </a:solidFill>
              <a:effectLst/>
              <a:uLnTx/>
              <a:uFillTx/>
              <a:latin typeface="Microsoft New Tai Lue" panose="020B0502040204020203" pitchFamily="34" charset="0"/>
              <a:ea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600200"/>
            <a:ext cx="6400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5635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53735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5373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 rot="-5400000">
            <a:off x="-3686175" y="3228975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s-Latn-BA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© free-ppt-templates.com</a:t>
            </a:r>
            <a:endParaRPr kumimoji="0" lang="en-US" altLang="zh-CN" sz="20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kern="1200">
          <a:ln w="19050">
            <a:solidFill>
              <a:schemeClr val="accent2">
                <a:lumMod val="75000"/>
              </a:schemeClr>
            </a:solidFill>
          </a:ln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600200"/>
            <a:ext cx="6400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35635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53735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5373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 rot="-5400000">
            <a:off x="-3686175" y="3228975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s-Latn-BA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© free-ppt-templates.com</a:t>
            </a:r>
            <a:endParaRPr kumimoji="0" lang="en-US" altLang="zh-CN" sz="20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kern="1200">
          <a:ln w="19050">
            <a:solidFill>
              <a:schemeClr val="accent2">
                <a:lumMod val="75000"/>
              </a:schemeClr>
            </a:solidFill>
          </a:ln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953735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F6228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 algn="r" eaLnBrk="1" hangingPunct="1"/>
            <a:fld id="{9A0DB2DC-4C9A-4742-B13C-FB6460FD3503}" type="slidenum">
              <a:rPr lang="en-US" altLang="zh-CN" sz="1200" smtClean="0">
                <a:solidFill>
                  <a:srgbClr val="953735"/>
                </a:solidFill>
                <a:ea typeface="SimSun" panose="02010600030101010101" pitchFamily="2" charset="-122"/>
              </a:rPr>
              <a:t>‹#›</a:t>
            </a:fld>
            <a:endParaRPr lang="en-US" altLang="zh-CN" sz="1200" dirty="0">
              <a:solidFill>
                <a:srgbClr val="953735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547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362200"/>
            <a:ext cx="7704667" cy="160019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000" b="1" i="0" u="none" strike="noStrike" kern="1200" cap="none" spc="0" normalizeH="0" baseline="0" noProof="0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anose="020B0A04020102020204" charset="0"/>
                <a:ea typeface="+mj-ea"/>
                <a:cs typeface="Microsoft New Tai Lue" panose="020B0502040204020203" pitchFamily="34" charset="0"/>
              </a:rPr>
              <a:t>Дифференцированный  </a:t>
            </a:r>
            <a:r>
              <a:rPr kumimoji="0" lang="ru-RU" altLang="en-US" sz="4000" b="1" i="0" u="none" strike="noStrike" kern="1200" cap="none" spc="0" normalizeH="0" baseline="0" noProof="0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anose="020B0A04020102020204" charset="0"/>
                <a:ea typeface="+mj-ea"/>
                <a:cs typeface="Microsoft New Tai Lue" panose="020B0502040204020203" pitchFamily="34" charset="0"/>
              </a:rPr>
              <a:t>зачет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362200" y="152400"/>
            <a:ext cx="6600451" cy="1126283"/>
          </a:xfrm>
          <a:ln/>
        </p:spPr>
        <p:txBody>
          <a:bodyPr vert="horz" wrap="square" lIns="91440" tIns="45720" rIns="91440" bIns="45720" anchor="t">
            <a:normAutofit fontScale="85000" lnSpcReduction="10000"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Министерство образования, науки и молодежи Республики Крым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Государственное бюджетное профессиональное образовательное учреждение Республики Крым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«Симферопольский колледж сферы обслуживания и дизайна»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altLang="zh-CN" kern="1200" dirty="0">
              <a:solidFill>
                <a:srgbClr val="4F6228"/>
              </a:solidFill>
              <a:latin typeface="Microsoft New Tai Lue" panose="020B0502040204020203" pitchFamily="34" charset="0"/>
              <a:ea typeface="SimSun" panose="02010600030101010101" pitchFamily="2" charset="-122"/>
              <a:cs typeface="Microsoft New Tai Lue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91200"/>
            <a:ext cx="504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 учащейся 1-го курса</a:t>
            </a:r>
          </a:p>
          <a:p>
            <a:pPr algn="ctr"/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Алядинова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Лиля</a:t>
            </a: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50" y="601028"/>
            <a:ext cx="6400800" cy="11430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4000" b="1" i="0" u="none" strike="noStrike" kern="1200" cap="none" spc="0" normalizeH="0" baseline="0" noProof="0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Microsoft New Tai Lue" panose="020B0502040204020203" pitchFamily="34" charset="0"/>
              </a:rPr>
              <a:t>ПМ 01 </a:t>
            </a:r>
            <a:r>
              <a:rPr kumimoji="0" lang="ru-RU" altLang="en-US" sz="4000" b="1" i="0" u="none" strike="noStrike" kern="1200" cap="none" spc="0" normalizeH="0" baseline="0" noProof="0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Microsoft New Tai Lue" panose="020B0502040204020203" pitchFamily="34" charset="0"/>
              </a:rPr>
              <a:t>Прием заказов на изготовления изделия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942" y="2694703"/>
            <a:ext cx="4753377" cy="2852027"/>
          </a:xfrm>
          <a:ln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280" y="2682683"/>
            <a:ext cx="4800600" cy="2880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4000" dirty="0" smtClean="0">
                <a:latin typeface="Arial" panose="020B0604020202020204" pitchFamily="34" charset="0"/>
              </a:rPr>
              <a:t>ПМ 02 Изготовление </a:t>
            </a:r>
            <a:r>
              <a:rPr lang="ru-RU" altLang="en-US" sz="4000" dirty="0">
                <a:latin typeface="Arial" panose="020B0604020202020204" pitchFamily="34" charset="0"/>
              </a:rPr>
              <a:t>лекала</a:t>
            </a:r>
          </a:p>
        </p:txBody>
      </p:sp>
      <p:pic>
        <p:nvPicPr>
          <p:cNvPr id="7" name="Замещающее содержимое 6" descr="2017-04-25 10.07.2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17964"/>
            <a:ext cx="3886200" cy="41986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Замещающее содержимое 7" descr="2017-04-26 10.43.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738215" y="2512523"/>
            <a:ext cx="4012672" cy="300950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ПМ 03 Раскрой </a:t>
            </a:r>
            <a:r>
              <a:rPr lang="ru-RU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изделия</a:t>
            </a: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9" name="Замещающее содержимое 8" descr="uoencL36N-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6060" y="2174875"/>
            <a:ext cx="4187825" cy="3110865"/>
          </a:xfrm>
          <a:prstGeom prst="rect">
            <a:avLst/>
          </a:prstGeom>
        </p:spPr>
      </p:pic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" name="Замещающее содержимое 9" descr="YzJ7P-PX88w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74875"/>
            <a:ext cx="4271010" cy="3112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925" y="629105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ru-RU" altLang="en-US" sz="4000" dirty="0" smtClean="0">
                <a:latin typeface="Arial" panose="020B0604020202020204" pitchFamily="34" charset="0"/>
              </a:rPr>
              <a:t> ПМ 04 Проведение </a:t>
            </a:r>
            <a:r>
              <a:rPr lang="ru-RU" altLang="en-US" sz="4000" dirty="0">
                <a:latin typeface="Arial" panose="020B0604020202020204" pitchFamily="34" charset="0"/>
              </a:rPr>
              <a:t>примерки</a:t>
            </a:r>
            <a:br>
              <a:rPr lang="ru-RU" altLang="en-US" sz="4000" dirty="0">
                <a:latin typeface="Arial" panose="020B0604020202020204" pitchFamily="34" charset="0"/>
              </a:rPr>
            </a:br>
            <a:endParaRPr lang="ru-RU" altLang="en-US" sz="4000" dirty="0">
              <a:latin typeface="Arial" panose="020B0604020202020204" pitchFamily="3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 descr="3DsJXIEtnVA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3447" y="2743497"/>
            <a:ext cx="2220595" cy="3951605"/>
          </a:xfrm>
          <a:prstGeom prst="rect">
            <a:avLst/>
          </a:prstGeom>
        </p:spPr>
      </p:pic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8" name="Замещающее содержимое 7" descr="a3LbzXGWu1U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48280" y="1535430"/>
            <a:ext cx="2220595" cy="3951605"/>
          </a:xfrm>
          <a:prstGeom prst="rect">
            <a:avLst/>
          </a:prstGeom>
        </p:spPr>
      </p:pic>
      <p:pic>
        <p:nvPicPr>
          <p:cNvPr id="9" name="Изображение 8" descr="20170520_1414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05705" y="2974975"/>
            <a:ext cx="4206875" cy="3155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753" y="24304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ru-RU" altLang="en-US" sz="4000" dirty="0" smtClean="0">
                <a:latin typeface="Arial" panose="020B0604020202020204" pitchFamily="34" charset="0"/>
              </a:rPr>
              <a:t>ПМ 05  И</a:t>
            </a:r>
            <a:r>
              <a:rPr lang="ru-RU" altLang="en-US" sz="4000" dirty="0" smtClean="0">
                <a:latin typeface="Arial" panose="020B0604020202020204" pitchFamily="34" charset="0"/>
              </a:rPr>
              <a:t>зготовленное </a:t>
            </a:r>
            <a:r>
              <a:rPr lang="ru-RU" altLang="en-US" sz="4000" dirty="0">
                <a:latin typeface="Arial" panose="020B0604020202020204" pitchFamily="34" charset="0"/>
              </a:rPr>
              <a:t>изделие по индивидуальному заказу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8" name="Замещающее содержимое 7" descr="20170520_14145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1943100" y="3157141"/>
            <a:ext cx="3197225" cy="2397918"/>
          </a:xfrm>
          <a:prstGeom prst="rect">
            <a:avLst/>
          </a:prstGeom>
        </p:spPr>
      </p:pic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 descr="20170520_1414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5334000" y="3154561"/>
            <a:ext cx="3195638" cy="2396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l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l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宋体</vt:lpstr>
      <vt:lpstr>宋体</vt:lpstr>
      <vt:lpstr>Arial</vt:lpstr>
      <vt:lpstr>Arial Black</vt:lpstr>
      <vt:lpstr>Calibri</vt:lpstr>
      <vt:lpstr>Century Gothic</vt:lpstr>
      <vt:lpstr>Microsoft New Tai Lue</vt:lpstr>
      <vt:lpstr>Times New Roman</vt:lpstr>
      <vt:lpstr>Wingdings 3</vt:lpstr>
      <vt:lpstr>幼圆</vt:lpstr>
      <vt:lpstr>Kalup</vt:lpstr>
      <vt:lpstr>1_Kalup</vt:lpstr>
      <vt:lpstr>Легкий дым</vt:lpstr>
      <vt:lpstr>Дифференцированный  зачет</vt:lpstr>
      <vt:lpstr>ПМ 01 Прием заказов на изготовления изделия</vt:lpstr>
      <vt:lpstr>ПМ 02 Изготовление лекала</vt:lpstr>
      <vt:lpstr>ПМ 03 Раскрой изделия</vt:lpstr>
      <vt:lpstr> ПМ 04 Проведение примерки </vt:lpstr>
      <vt:lpstr>ПМ 05  Изготовленное изделие по индивидуальному заказу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Дифферинцированный зачет</dc:title>
  <dc:creator/>
  <cp:lastModifiedBy>Пользователь</cp:lastModifiedBy>
  <cp:revision>5</cp:revision>
  <dcterms:created xsi:type="dcterms:W3CDTF">2014-08-22T21:25:07Z</dcterms:created>
  <dcterms:modified xsi:type="dcterms:W3CDTF">2017-05-22T06:01:21Z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7N8PB8dOOk64265.ppt</vt:lpwstr>
  </property>
  <property fmtid="{D5CDD505-2E9C-101B-9397-08002B2CF9AE}" pid="3" name="fileid">
    <vt:lpwstr>508800</vt:lpwstr>
  </property>
  <property fmtid="{D5CDD505-2E9C-101B-9397-08002B2CF9AE}" pid="4" name="KSOProductBuildVer">
    <vt:lpwstr>1049-10.2.0.5820</vt:lpwstr>
  </property>
</Properties>
</file>