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7" r:id="rId8"/>
    <p:sldId id="268" r:id="rId9"/>
    <p:sldId id="269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0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23387-8346-458A-87A7-E273D9E59601}" type="datetimeFigureOut">
              <a:rPr lang="ru-RU" smtClean="0"/>
              <a:t>03.11.2017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21886-8B68-4BF8-BFB5-F381467710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0112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23387-8346-458A-87A7-E273D9E59601}" type="datetimeFigureOut">
              <a:rPr lang="ru-RU" smtClean="0"/>
              <a:t>03.11.2017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21886-8B68-4BF8-BFB5-F381467710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565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23387-8346-458A-87A7-E273D9E59601}" type="datetimeFigureOut">
              <a:rPr lang="ru-RU" smtClean="0"/>
              <a:t>03.11.2017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21886-8B68-4BF8-BFB5-F381467710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309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23387-8346-458A-87A7-E273D9E59601}" type="datetimeFigureOut">
              <a:rPr lang="ru-RU" smtClean="0"/>
              <a:t>03.11.2017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21886-8B68-4BF8-BFB5-F381467710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1266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23387-8346-458A-87A7-E273D9E59601}" type="datetimeFigureOut">
              <a:rPr lang="ru-RU" smtClean="0"/>
              <a:t>03.11.2017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21886-8B68-4BF8-BFB5-F381467710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3418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23387-8346-458A-87A7-E273D9E59601}" type="datetimeFigureOut">
              <a:rPr lang="ru-RU" smtClean="0"/>
              <a:t>03.11.2017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21886-8B68-4BF8-BFB5-F381467710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5965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23387-8346-458A-87A7-E273D9E59601}" type="datetimeFigureOut">
              <a:rPr lang="ru-RU" smtClean="0"/>
              <a:t>03.11.2017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21886-8B68-4BF8-BFB5-F381467710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1826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23387-8346-458A-87A7-E273D9E59601}" type="datetimeFigureOut">
              <a:rPr lang="ru-RU" smtClean="0"/>
              <a:t>03.11.2017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21886-8B68-4BF8-BFB5-F381467710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3152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23387-8346-458A-87A7-E273D9E59601}" type="datetimeFigureOut">
              <a:rPr lang="ru-RU" smtClean="0"/>
              <a:t>03.11.2017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21886-8B68-4BF8-BFB5-F381467710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6126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23387-8346-458A-87A7-E273D9E59601}" type="datetimeFigureOut">
              <a:rPr lang="ru-RU" smtClean="0"/>
              <a:t>03.11.2017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21886-8B68-4BF8-BFB5-F381467710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7783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23387-8346-458A-87A7-E273D9E59601}" type="datetimeFigureOut">
              <a:rPr lang="ru-RU" smtClean="0"/>
              <a:t>03.11.2017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21886-8B68-4BF8-BFB5-F381467710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3923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023387-8346-458A-87A7-E273D9E59601}" type="datetimeFigureOut">
              <a:rPr lang="ru-RU" smtClean="0"/>
              <a:t>03.11.2017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E21886-8B68-4BF8-BFB5-F381467710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5491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1588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908720"/>
            <a:ext cx="741682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dirty="0" smtClean="0"/>
              <a:t>Укладка волос холодным способом</a:t>
            </a:r>
            <a:endParaRPr lang="ru-RU" sz="8800" dirty="0"/>
          </a:p>
        </p:txBody>
      </p:sp>
    </p:spTree>
    <p:extLst>
      <p:ext uri="{BB962C8B-B14F-4D97-AF65-F5344CB8AC3E}">
        <p14:creationId xmlns:p14="http://schemas.microsoft.com/office/powerpoint/2010/main" val="2862775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1588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 descr="D:\УКЛАДКА\img07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2" r="8483" b="10311"/>
          <a:stretch/>
        </p:blipFill>
        <p:spPr bwMode="auto">
          <a:xfrm>
            <a:off x="1979712" y="260648"/>
            <a:ext cx="4896544" cy="64807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4807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1588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8" r="3731" b="3572"/>
          <a:stretch/>
        </p:blipFill>
        <p:spPr bwMode="auto">
          <a:xfrm>
            <a:off x="179512" y="116631"/>
            <a:ext cx="4188946" cy="5832647"/>
          </a:xfrm>
          <a:prstGeom prst="flowChartPunchedCard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9" r="5854" b="3591"/>
          <a:stretch/>
        </p:blipFill>
        <p:spPr bwMode="auto">
          <a:xfrm>
            <a:off x="4716015" y="235852"/>
            <a:ext cx="4108877" cy="5713427"/>
          </a:xfrm>
          <a:prstGeom prst="flowChartPunchedCard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72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1588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7" t="3411" r="3710" b="3195"/>
          <a:stretch/>
        </p:blipFill>
        <p:spPr bwMode="auto">
          <a:xfrm>
            <a:off x="179512" y="116632"/>
            <a:ext cx="3910986" cy="5328592"/>
          </a:xfrm>
          <a:prstGeom prst="flowChartPunchedCard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2" t="3355" b="4445"/>
          <a:stretch/>
        </p:blipFill>
        <p:spPr bwMode="auto">
          <a:xfrm>
            <a:off x="4571999" y="188640"/>
            <a:ext cx="4258117" cy="5256584"/>
          </a:xfrm>
          <a:prstGeom prst="flowChartPunchedCard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58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1588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2" t="3533" b="2554"/>
          <a:stretch/>
        </p:blipFill>
        <p:spPr bwMode="auto">
          <a:xfrm>
            <a:off x="251520" y="260648"/>
            <a:ext cx="4067223" cy="5400600"/>
          </a:xfrm>
          <a:prstGeom prst="flowChartPunchedCard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6" t="6392"/>
          <a:stretch/>
        </p:blipFill>
        <p:spPr bwMode="auto">
          <a:xfrm>
            <a:off x="4574874" y="260648"/>
            <a:ext cx="4173589" cy="5484658"/>
          </a:xfrm>
          <a:prstGeom prst="flowChartPunchedCard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2321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1588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4" t="4019" r="3230" b="7502"/>
          <a:stretch/>
        </p:blipFill>
        <p:spPr bwMode="auto">
          <a:xfrm>
            <a:off x="-12700" y="1588"/>
            <a:ext cx="3216548" cy="4087192"/>
          </a:xfrm>
          <a:prstGeom prst="flowChartPunchedCard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7" t="3800" r="3903" b="3950"/>
          <a:stretch/>
        </p:blipFill>
        <p:spPr bwMode="auto">
          <a:xfrm>
            <a:off x="6196525" y="1588"/>
            <a:ext cx="2940277" cy="4087192"/>
          </a:xfrm>
          <a:prstGeom prst="flowChartPunchedCard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 descr="D:\УКЛАДКА\img070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2" r="8483" b="10311"/>
          <a:stretch/>
        </p:blipFill>
        <p:spPr bwMode="auto">
          <a:xfrm>
            <a:off x="3059832" y="2420888"/>
            <a:ext cx="3168352" cy="43204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2286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29" y="0"/>
            <a:ext cx="91694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9632" y="476672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043608" y="476672"/>
            <a:ext cx="7704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/>
              <a:t>Укладка «прямые волны»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59632" y="1307669"/>
            <a:ext cx="7128792" cy="54336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3"/>
          <p:cNvPicPr>
            <a:picLocks noChangeAspect="1" noChangeArrowheads="1"/>
          </p:cNvPicPr>
          <p:nvPr/>
        </p:nvPicPr>
        <p:blipFill>
          <a:blip r:embed="rId3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349507"/>
            <a:ext cx="4733925" cy="5486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326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1588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75656" y="404664"/>
            <a:ext cx="6840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/>
              <a:t>Укладка  «косые волны»</a:t>
            </a:r>
          </a:p>
        </p:txBody>
      </p:sp>
      <p:pic>
        <p:nvPicPr>
          <p:cNvPr id="4" name="Рисунок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900" y="1179416"/>
            <a:ext cx="4424363" cy="567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1076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816" r="47020"/>
          <a:stretch/>
        </p:blipFill>
        <p:spPr bwMode="auto">
          <a:xfrm>
            <a:off x="471367" y="398753"/>
            <a:ext cx="7886323" cy="5766551"/>
          </a:xfrm>
          <a:prstGeom prst="snip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099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</TotalTime>
  <Words>14</Words>
  <Application>Microsoft Office PowerPoint</Application>
  <PresentationFormat>Экран (4:3)</PresentationFormat>
  <Paragraphs>3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Фантик</dc:creator>
  <cp:lastModifiedBy>MariaAlekseevna</cp:lastModifiedBy>
  <cp:revision>6</cp:revision>
  <dcterms:created xsi:type="dcterms:W3CDTF">2014-12-07T18:48:13Z</dcterms:created>
  <dcterms:modified xsi:type="dcterms:W3CDTF">2017-11-03T10:20:24Z</dcterms:modified>
</cp:coreProperties>
</file>