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71" r:id="rId9"/>
    <p:sldId id="275" r:id="rId10"/>
    <p:sldId id="278" r:id="rId11"/>
    <p:sldId id="277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1839" autoAdjust="0"/>
  </p:normalViewPr>
  <p:slideViewPr>
    <p:cSldViewPr>
      <p:cViewPr varScale="1">
        <p:scale>
          <a:sx n="79" d="100"/>
          <a:sy n="79" d="100"/>
        </p:scale>
        <p:origin x="-86" y="-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F8FBD-A318-48AB-B831-D90E578A158F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E0BF-A916-4D93-8F7F-160FF4F1F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E0BF-A916-4D93-8F7F-160FF4F1FE3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D6D9CC-00A2-447B-AB6B-A2C393BA03F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43DEF1A-C991-4CA9-BD38-3EBDD5ED7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D9CC-00A2-447B-AB6B-A2C393BA03F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EF1A-C991-4CA9-BD38-3EBDD5ED7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D9CC-00A2-447B-AB6B-A2C393BA03F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EF1A-C991-4CA9-BD38-3EBDD5ED7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D6D9CC-00A2-447B-AB6B-A2C393BA03F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3DEF1A-C991-4CA9-BD38-3EBDD5ED78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D6D9CC-00A2-447B-AB6B-A2C393BA03F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43DEF1A-C991-4CA9-BD38-3EBDD5ED7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D9CC-00A2-447B-AB6B-A2C393BA03F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EF1A-C991-4CA9-BD38-3EBDD5ED78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D9CC-00A2-447B-AB6B-A2C393BA03F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EF1A-C991-4CA9-BD38-3EBDD5ED78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D6D9CC-00A2-447B-AB6B-A2C393BA03F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3DEF1A-C991-4CA9-BD38-3EBDD5ED78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D9CC-00A2-447B-AB6B-A2C393BA03F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EF1A-C991-4CA9-BD38-3EBDD5ED7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D6D9CC-00A2-447B-AB6B-A2C393BA03F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3DEF1A-C991-4CA9-BD38-3EBDD5ED78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D6D9CC-00A2-447B-AB6B-A2C393BA03F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3DEF1A-C991-4CA9-BD38-3EBDD5ED78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D6D9CC-00A2-447B-AB6B-A2C393BA03F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3DEF1A-C991-4CA9-BD38-3EBDD5ED7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Макраме Буфы\4959d7981eb240d52b69f8a95f807b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6"/>
            <a:ext cx="1928826" cy="3214710"/>
          </a:xfrm>
          <a:prstGeom prst="rect">
            <a:avLst/>
          </a:prstGeom>
          <a:noFill/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653136"/>
            <a:ext cx="6172200" cy="1944216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Применение узелкового плетения в одежде</a:t>
            </a:r>
          </a:p>
          <a:p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Мастер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/о: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Шеховцова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</a:rPr>
              <a:t> Л.Н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000108"/>
            <a:ext cx="6143668" cy="3143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    </a:t>
            </a: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Макраме</a:t>
            </a: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берете в руки обычную веревку, завязываете узелки… и  творите чудо</a:t>
            </a:r>
            <a:r>
              <a:rPr lang="ru-RU" sz="7200" dirty="0" smtClean="0">
                <a:solidFill>
                  <a:schemeClr val="accent3"/>
                </a:solidFill>
                <a:latin typeface="Arial Black" pitchFamily="34" charset="0"/>
              </a:rPr>
              <a:t/>
            </a:r>
            <a:br>
              <a:rPr lang="ru-RU" sz="7200" dirty="0" smtClean="0">
                <a:solidFill>
                  <a:schemeClr val="accent3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accent3"/>
                </a:solidFill>
                <a:latin typeface="Arial Black" pitchFamily="34" charset="0"/>
              </a:rPr>
              <a:t> </a:t>
            </a:r>
            <a:endParaRPr lang="ru-RU" sz="3600" dirty="0">
              <a:solidFill>
                <a:schemeClr val="accent3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materialy-dlya-makram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57166"/>
            <a:ext cx="785817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КУЛАК ОБЕЗЬЯНЫ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Paracord Monkey Fist Knot key chains or zipper pulls.: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2714644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ережки от Sarah Cheung. Узел &quot;Кулак обезьяны&quot;.: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214422"/>
            <a:ext cx="2714644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Rope it off...again Interior Designer in Charlotte - Interior Decorator - Laura Casey Interiors: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642918"/>
            <a:ext cx="21431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Today is a great day for you and your succulents to have a ball. . . with that extra length of rope in your shed.: 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3737" y="3357562"/>
            <a:ext cx="2676525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Nautical rustic rope balls - beach house decor - monkey fist knots - set of 10 small knots: 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1" y="3357562"/>
            <a:ext cx="26432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emp Rope Tiebacks/ Rustic Hemp Rope ties/ by AndreaCookInteriors: 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3571876"/>
            <a:ext cx="22860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Узел счастья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0" name="Picture 6" descr="C:\Users\User\Documents\uzel-makrame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76349"/>
            <a:ext cx="6515147" cy="398147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Что такое макраме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Макраме- искусство плетения узлами- очень популярный, увлекательный вид художественного творчества, доступный и интересный людям всех возрастов. Простота основных приемов, возможность быстро увидеть результат своего труда.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История макраме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Истоки искусства плетения узелками идут из глубокой древности. Самые ранние изображения плетеных предметов известны по памятникам древней Месопотамии и Ирана. Узлы, которые мы завязываем сегодня, использовались и древними египтянами, и в древнем Риме, считались священными в Древней Греции. Более пятиста  узлов знали моряки парусных судов, большие почитатели узелкового плетения. За свою многовековую историю увлечение плетением то ослабевало, то с новой силой возрождалось вновь, приобретая не только новые черты, но и новое название: узелковая бахрома, мексиканское кружево, квадратное плетение, шнурок Макнамары, узелковое кружево. И только в 19 веке этот вид рукоделия, ремесла, искусства стали называть «макраме».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Макраме в одежде.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Сегодня техника узелкового плетения заняла прочное место среди других видов рукоделия. Аксессуары, выполненные в техники «макраме», элегантны, красивы. Они способны дополнить, разнообразить и украсить костюм. Кроме того, макраме может украсить и современный интерьер.</a:t>
            </a:r>
          </a:p>
          <a:p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Но не менее эффектно техника макраме может использоваться и в одежде.</a:t>
            </a:r>
          </a:p>
          <a:p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Одежда макраме  — выглядит очень необычно, воздушно и эффектно.  Все чаще дизайнеры в своем творчестве  применяют эту технику. Так Жан-Поль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</a:rPr>
              <a:t>Готье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   создал коллекцию необычных платьев, выполненных в технике макраме.</a:t>
            </a:r>
          </a:p>
          <a:p>
            <a:pPr fontAlgn="base"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cuments\140822203341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1"/>
            <a:ext cx="2487220" cy="3657040"/>
          </a:xfrm>
          <a:prstGeom prst="rect">
            <a:avLst/>
          </a:prstGeom>
          <a:noFill/>
        </p:spPr>
      </p:pic>
      <p:pic>
        <p:nvPicPr>
          <p:cNvPr id="2051" name="Picture 3" descr="C:\Users\User\Documents\14082220334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571481"/>
            <a:ext cx="2072364" cy="3145552"/>
          </a:xfrm>
          <a:prstGeom prst="rect">
            <a:avLst/>
          </a:prstGeom>
          <a:noFill/>
        </p:spPr>
      </p:pic>
      <p:pic>
        <p:nvPicPr>
          <p:cNvPr id="5" name="Picture 4" descr="C:\Users\User\Documents\140822203341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9" y="571480"/>
            <a:ext cx="2597486" cy="3710707"/>
          </a:xfrm>
          <a:prstGeom prst="rect">
            <a:avLst/>
          </a:prstGeom>
          <a:noFill/>
        </p:spPr>
      </p:pic>
      <p:pic>
        <p:nvPicPr>
          <p:cNvPr id="6" name="Picture 5" descr="C:\Users\User\Documents\140911173058 (2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9" y="3550604"/>
            <a:ext cx="2138474" cy="3190763"/>
          </a:xfrm>
          <a:prstGeom prst="rect">
            <a:avLst/>
          </a:prstGeom>
          <a:noFill/>
        </p:spPr>
      </p:pic>
      <p:pic>
        <p:nvPicPr>
          <p:cNvPr id="7" name="Picture 2" descr="C:\Users\User\Documents\140822203341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005064"/>
            <a:ext cx="1813074" cy="2852936"/>
          </a:xfrm>
          <a:prstGeom prst="rect">
            <a:avLst/>
          </a:prstGeom>
          <a:noFill/>
        </p:spPr>
      </p:pic>
      <p:pic>
        <p:nvPicPr>
          <p:cNvPr id="8" name="Picture 3" descr="C:\Users\User\Documents\140822203341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3520" y="4240826"/>
            <a:ext cx="1770808" cy="25462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14112005002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8380"/>
            <a:ext cx="1944216" cy="5776284"/>
          </a:xfrm>
          <a:prstGeom prst="rect">
            <a:avLst/>
          </a:prstGeom>
          <a:noFill/>
        </p:spPr>
      </p:pic>
      <p:pic>
        <p:nvPicPr>
          <p:cNvPr id="5123" name="Picture 3" descr="C:\Users\User\Documents\140911173058 (5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5" y="1277227"/>
            <a:ext cx="2808311" cy="5046400"/>
          </a:xfrm>
          <a:prstGeom prst="rect">
            <a:avLst/>
          </a:prstGeom>
          <a:noFill/>
        </p:spPr>
      </p:pic>
      <p:pic>
        <p:nvPicPr>
          <p:cNvPr id="5" name="Picture 2" descr="C:\Users\User\Documents\141120050027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4664"/>
            <a:ext cx="2778288" cy="59189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140822203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699792" cy="4040979"/>
          </a:xfrm>
          <a:prstGeom prst="rect">
            <a:avLst/>
          </a:prstGeom>
          <a:noFill/>
        </p:spPr>
      </p:pic>
      <p:pic>
        <p:nvPicPr>
          <p:cNvPr id="7172" name="Picture 4" descr="C:\Users\User\Documents\140822203341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-5441"/>
            <a:ext cx="3124319" cy="3645025"/>
          </a:xfrm>
          <a:prstGeom prst="rect">
            <a:avLst/>
          </a:prstGeom>
          <a:noFill/>
        </p:spPr>
      </p:pic>
      <p:pic>
        <p:nvPicPr>
          <p:cNvPr id="4" name="Picture 2" descr="C:\Users\User\Documents\141120050027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-5441"/>
            <a:ext cx="3240360" cy="4281338"/>
          </a:xfrm>
          <a:prstGeom prst="rect">
            <a:avLst/>
          </a:prstGeom>
          <a:noFill/>
        </p:spPr>
      </p:pic>
      <p:pic>
        <p:nvPicPr>
          <p:cNvPr id="5" name="Picture 3" descr="C:\Users\User\Documents\140911173058 (4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59444"/>
            <a:ext cx="1656184" cy="3168352"/>
          </a:xfrm>
          <a:prstGeom prst="rect">
            <a:avLst/>
          </a:prstGeom>
          <a:noFill/>
        </p:spPr>
      </p:pic>
      <p:pic>
        <p:nvPicPr>
          <p:cNvPr id="6" name="Picture 2" descr="C:\Users\User\Documents\Макраме Буфы\4959d7981eb240d52b69f8a95f807b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4105" y="3596719"/>
            <a:ext cx="1579857" cy="3246740"/>
          </a:xfrm>
          <a:prstGeom prst="rect">
            <a:avLst/>
          </a:prstGeom>
          <a:noFill/>
        </p:spPr>
      </p:pic>
      <p:pic>
        <p:nvPicPr>
          <p:cNvPr id="7" name="Picture 2" descr="C:\Users\User\Documents\Макраме Буфы\b164c33ce5e5f15f370821823cb3c6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5997" y="3659444"/>
            <a:ext cx="2112235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Макраме Буфы\2014-01-25_003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290" y="1250558"/>
            <a:ext cx="2674530" cy="4104456"/>
          </a:xfrm>
          <a:prstGeom prst="rect">
            <a:avLst/>
          </a:prstGeom>
          <a:noFill/>
        </p:spPr>
      </p:pic>
      <p:pic>
        <p:nvPicPr>
          <p:cNvPr id="13315" name="Picture 3" descr="C:\Users\User\Documents\Макраме Буфы\78564ccd020aa29931185ea7d4c215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8640"/>
            <a:ext cx="2376264" cy="2731319"/>
          </a:xfrm>
          <a:prstGeom prst="rect">
            <a:avLst/>
          </a:prstGeom>
          <a:noFill/>
        </p:spPr>
      </p:pic>
      <p:pic>
        <p:nvPicPr>
          <p:cNvPr id="4" name="Рисунок 3" descr="https://i.mycdn.me/image?t=3&amp;bid=848673921626&amp;id=837625958234&amp;plc=WEB&amp;tkn=*CkN2-RpVPpUOdSKjigQUuZJMaK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0648"/>
            <a:ext cx="280831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mycdn.me/image?t=0&amp;bid=848673930330&amp;id=837145880957&amp;plc=WEB&amp;tkn=*ekgtPfYZzSHBxsZZw7LRC1oHUd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1848" y="2852936"/>
            <a:ext cx="2738584" cy="372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mycdn.me/image?t=0&amp;bid=848673929050&amp;id=837625956698&amp;plc=WEB&amp;tkn=*FFNWJoHhs-gEfRpLN6rD5nsGpD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9746" y="3789040"/>
            <a:ext cx="2399226" cy="250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ocuments\Какой-материал-применяется-для-плетения-макрам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286124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Материалы, приспособления для макраме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Шнур, веревка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Острые ножницы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Сантиметровая лента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Вязальные крючки разной толщины для протягивания петель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Клей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Прочные булавки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Подушка для фиксации шнура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Макраме - Инструменты и приспособлен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142984"/>
            <a:ext cx="3143272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231</TotalTime>
  <Words>252</Words>
  <Application>Microsoft Office PowerPoint</Application>
  <PresentationFormat>Экран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       Макраме  вы берете в руки обычную веревку, завязываете узелки… и  творите чудо  </vt:lpstr>
      <vt:lpstr>Что такое макраме?</vt:lpstr>
      <vt:lpstr>История макраме</vt:lpstr>
      <vt:lpstr>Макраме в одежде.</vt:lpstr>
      <vt:lpstr>Слайд 5</vt:lpstr>
      <vt:lpstr>Слайд 6</vt:lpstr>
      <vt:lpstr>Слайд 7</vt:lpstr>
      <vt:lpstr>Слайд 8</vt:lpstr>
      <vt:lpstr>Материалы, приспособления для макраме</vt:lpstr>
      <vt:lpstr>Слайд 10</vt:lpstr>
      <vt:lpstr>КУЛАК ОБЕЗЬЯНЫ</vt:lpstr>
      <vt:lpstr>Узел счастья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макраме</dc:title>
  <dc:creator>User</dc:creator>
  <cp:lastModifiedBy>ALEX</cp:lastModifiedBy>
  <cp:revision>34</cp:revision>
  <dcterms:created xsi:type="dcterms:W3CDTF">2017-03-27T16:32:22Z</dcterms:created>
  <dcterms:modified xsi:type="dcterms:W3CDTF">2020-01-19T09:30:26Z</dcterms:modified>
</cp:coreProperties>
</file>