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6" r:id="rId2"/>
    <p:sldId id="257" r:id="rId3"/>
    <p:sldId id="259" r:id="rId4"/>
    <p:sldId id="268" r:id="rId5"/>
    <p:sldId id="281" r:id="rId6"/>
    <p:sldId id="258" r:id="rId7"/>
    <p:sldId id="261" r:id="rId8"/>
    <p:sldId id="262" r:id="rId9"/>
    <p:sldId id="263" r:id="rId10"/>
    <p:sldId id="269" r:id="rId11"/>
    <p:sldId id="287" r:id="rId12"/>
    <p:sldId id="265" r:id="rId13"/>
    <p:sldId id="266" r:id="rId14"/>
    <p:sldId id="307" r:id="rId15"/>
    <p:sldId id="267" r:id="rId16"/>
    <p:sldId id="271" r:id="rId17"/>
    <p:sldId id="270" r:id="rId18"/>
    <p:sldId id="264" r:id="rId19"/>
    <p:sldId id="284" r:id="rId20"/>
    <p:sldId id="283" r:id="rId21"/>
    <p:sldId id="285" r:id="rId22"/>
    <p:sldId id="272" r:id="rId23"/>
    <p:sldId id="273" r:id="rId24"/>
    <p:sldId id="274" r:id="rId25"/>
    <p:sldId id="308" r:id="rId26"/>
    <p:sldId id="309" r:id="rId27"/>
    <p:sldId id="310" r:id="rId28"/>
    <p:sldId id="275" r:id="rId29"/>
    <p:sldId id="311" r:id="rId30"/>
    <p:sldId id="276" r:id="rId31"/>
    <p:sldId id="277" r:id="rId32"/>
    <p:sldId id="312" r:id="rId33"/>
    <p:sldId id="282" r:id="rId34"/>
    <p:sldId id="288" r:id="rId35"/>
    <p:sldId id="289" r:id="rId36"/>
    <p:sldId id="291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CCFF"/>
    <a:srgbClr val="66FFFF"/>
    <a:srgbClr val="00FF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4660"/>
  </p:normalViewPr>
  <p:slideViewPr>
    <p:cSldViewPr>
      <p:cViewPr>
        <p:scale>
          <a:sx n="60" d="100"/>
          <a:sy n="60" d="100"/>
        </p:scale>
        <p:origin x="-16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65E993-8280-4188-A753-7BBC421BAC9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5D8C50-C9BE-4900-941A-CA1A1D2F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33A77-9A12-4CFA-ADD3-8DF282E625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4A0B-AA6F-488B-ABC2-DEC1DAADDEBE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5351-ADD2-423A-B049-1CB46FC50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980D-91B3-4078-BFBF-FB80C51843E7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8E53-64F2-44DA-9232-FD66D28EB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1B28-3FCD-4C93-8349-53F38C889FB9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9D71-19D8-489E-9923-D7427C090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6639-0AD2-45C2-A400-B99356A2E20A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2B2E-EC4B-4181-B980-AB8D7978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0F90-AA93-4F31-B536-EABF18009B3C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E3A4-9688-4C4A-90BA-F7F898E3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528-19F8-479F-934E-38F81FD181AC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9F22-3129-4372-9D77-B4473A1B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4DF4-2BB2-41AF-99A4-3F6A0BEA6B98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C49D-87DE-49B9-A734-E703C205B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402C-A979-4D10-853A-FFB2828ED486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B7F6-E9D2-4D8F-9258-5A1FB285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915B-1419-4239-85B3-A0C0F445FE45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E972-24F0-45A9-BCCC-071B529A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43D1-C17C-4C07-BBF0-FC4D780FA397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5846-6916-41C7-AB79-08A4D9A8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CAD7-A42E-459E-84AD-EC132D0C3236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F154-8803-4470-A1F2-0F40C376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70090-B2FD-49A4-A63F-23BC2131E119}" type="datetimeFigureOut">
              <a:rPr lang="en-US"/>
              <a:pPr>
                <a:defRPr/>
              </a:pPr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3B237-6327-435B-8FE3-1AFBF36A5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1;&#1083;&#1086;&#1082;&#1072;&#1076;&#1085;&#1099;&#1081;%20&#1093;&#1083;&#1077;&#1073;\&#1041;&#1083;&#1086;&#1082;&#1072;&#1076;&#1072;.%20&#1047;&#1072;%20&#1074;&#1086;&#1076;&#1086;&#1081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1;&#1083;&#1086;&#1082;&#1072;&#1076;&#1085;&#1099;&#1081;%20&#1093;&#1083;&#1077;&#1073;\&#1057;&#1077;&#1076;&#1100;&#1084;&#1072;&#1103;%20&#1089;&#1080;&#1084;&#1092;&#1086;&#1085;&#1080;&#1103;%20&#1064;&#1086;&#1089;&#1090;&#1072;&#1082;&#1086;&#1074;&#1080;&#1095;&#1072;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" y="2438400"/>
            <a:ext cx="8572592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Блокада Ленинграда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сентября 1941 - 27 января 1944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C:\Users\Александр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chemeClr val="accent1"/>
            </a:gs>
            <a:gs pos="83000">
              <a:srgbClr val="D4DEFF"/>
            </a:gs>
            <a:gs pos="100000">
              <a:schemeClr val="tx1">
                <a:lumMod val="50000"/>
                <a:lumOff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локада. За водо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8382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7030A0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  <a:alpha val="17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153400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Начались цинга, дистрофия.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C:\Users\Александр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Александр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CCFF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едьмая симфония Шостакович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795337"/>
            <a:ext cx="8229600" cy="11430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Единственной магистралью, связывавшей с сентября 1941 по март 1943-го осажденный Ленинград со страной, была «дорога жизни», проходившая через Ладожское озеро.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Monotype Corsiva" pitchFamily="66" charset="0"/>
              </a:rPr>
              <a:t>Дорогу систематически бомбили и обстреливали, но движение по Ладожскому озеру не прекращалось ни летом, ни зимой по льду, и даже весной, когда лед начал таять.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4648200"/>
            <a:ext cx="6096000" cy="1679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Сквозь сто смертей тогда полуторки неслись,</a:t>
            </a:r>
            <a:b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Сто раз на них обрушивалось небо,</a:t>
            </a:r>
            <a:b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 слово "хлеб" равнялось слову "жизнь",</a:t>
            </a:r>
            <a:b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если жизнь, то значит и победа.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Расчищали дорогу с помощью лошадей, по которой шли машины с хлебом.</a:t>
            </a:r>
          </a:p>
        </p:txBody>
      </p:sp>
      <p:pic>
        <p:nvPicPr>
          <p:cNvPr id="40962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амятник блокадной кошке Васили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2771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16275" y="381000"/>
            <a:ext cx="5927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FF00"/>
                </a:solidFill>
                <a:latin typeface="Calibri" pitchFamily="34" charset="0"/>
              </a:rPr>
              <a:t>    </a:t>
            </a:r>
            <a:r>
              <a:rPr lang="ru-RU" sz="2000" b="1" i="1">
                <a:solidFill>
                  <a:srgbClr val="FFFF00"/>
                </a:solidFill>
                <a:latin typeface="Georgia" pitchFamily="18" charset="0"/>
              </a:rPr>
              <a:t>Зимой 1941-1942 г. в городе развелось много крыс. Они нападали на полуголодных  и обессилевших стариков и детей. Никаких кошек или собак в городе к этому времени уже не осталось - кто не погиб и не ушел, того съели. Крысы не только уничтожали и без того скудные запасы продоволь-ствия, они были и потенциальными разносчиками чумы.</a:t>
            </a:r>
          </a:p>
          <a:p>
            <a:r>
              <a:rPr lang="ru-RU" sz="2400" i="1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8750" y="3471863"/>
            <a:ext cx="266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памятник блокадным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    кошкам.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11188" y="47529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4724400"/>
            <a:ext cx="828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Georgia" pitchFamily="18" charset="0"/>
              </a:rPr>
              <a:t>«3 декабря 1941 года. Сегодня съели жареную кошку. Очень вкусно", - записал в своем дневнике 10-летний мальчик. Тем не менее некоторые горожане, несмотря на жестокий голод, пожалели своих любимцев.</a:t>
            </a: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Зимой 1941-1942 г. в городе развелось много крыс. Они нападали на полуголодных и обессилевших стариков и детей. Никаких кошек или собак в городе к этому времени уже не осталось - кто не погиб и не ушел, того съели. Крысы не только уничтожали и без того скудные запасы продоволь-ствия, они были и потенциальными разносчиками чумы. Памятник блокадным кошкам. «3 декабря 1941 года. Сегодня съели жареную кошку. Очень вкусно", - записал в своем дневнике 10-летний мальчик. Тем не менее некоторые горожане, несмотря на жестокий голод, пожалели своих любимцев.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27 января 1944 г.  блокада была снята, и торжественный салют возвестил миру, что Ленинград полностью освобожден.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3011" name="Picture 2" descr="C:\Users\Александр\Pictures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010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Александр\Pictures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Александр\Pictures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Так пусть же мир сегодня слышит </a:t>
            </a:r>
            <a:b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салюта русского раскат. </a:t>
            </a:r>
            <a:b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Да, это мстит, ликует, дышит </a:t>
            </a:r>
            <a:b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победоносный Ленинград! </a:t>
            </a:r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32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49E6C"/>
            </a:gs>
            <a:gs pos="30000">
              <a:srgbClr val="D49E6C"/>
            </a:gs>
            <a:gs pos="48000">
              <a:srgbClr val="FF0000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324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Слава и тебе, великий город,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Сливший воедино фронт и тыл.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небывалых трудностях который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Выстоял. Сражался. Победил.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                 </a:t>
            </a:r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Вера Инбер, 1944 </a:t>
            </a:r>
            <a:r>
              <a:rPr lang="ru-RU" sz="3600" i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i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7086600" cy="4807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 было, было…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Александр\Pictures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Александр\Pictures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Александр\Pictures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результате бомбёжек  многие ленинградцы лишились жилья.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5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8247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Александр\Pictures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лександр\Pictures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Александр\Pictures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Александр\Pictures\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Александр\Pictures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Users\Александр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2438400" y="838200"/>
            <a:ext cx="64770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Monotype Corsiva" pitchFamily="66" charset="0"/>
              </a:rPr>
              <a:t>Ленинградцы поднялись на защиту Родины: они вступали в партизанские отряды, сражались на фронте, </a:t>
            </a:r>
            <a:br>
              <a:rPr lang="ru-RU" sz="32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Monotype Corsiva" pitchFamily="66" charset="0"/>
              </a:rPr>
              <a:t>строили оборонительные рубежи.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Monotype Corsiva" pitchFamily="66" charset="0"/>
              </a:rPr>
              <a:t>Уже в первые месяцы войны началась эвакуация из Ленинграда населения, промышленного оборудования, культурных ценностей из музеев и различных учреждений.</a:t>
            </a:r>
            <a:r>
              <a:rPr lang="ru-RU" sz="280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chemeClr val="accent4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Александр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Зима 1941–1942 гг. была особенно тяжелой.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 декабрю 1941г город оказался в ледяном плену. </a:t>
            </a:r>
            <a:b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Начался голод. Но город жил и боролся</a:t>
            </a: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3555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35125"/>
            <a:ext cx="7467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27765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351</Words>
  <Application>Microsoft Office PowerPoint</Application>
  <PresentationFormat>Экран (4:3)</PresentationFormat>
  <Paragraphs>20</Paragraphs>
  <Slides>44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Monotype Corsiva</vt:lpstr>
      <vt:lpstr>Georgia</vt:lpstr>
      <vt:lpstr>Office Theme</vt:lpstr>
      <vt:lpstr>Слайд 1</vt:lpstr>
      <vt:lpstr>Слайд 2</vt:lpstr>
      <vt:lpstr>Слайд 3</vt:lpstr>
      <vt:lpstr>В результате бомбёжек  многие ленинградцы лишились жилья.</vt:lpstr>
      <vt:lpstr>Слайд 5</vt:lpstr>
      <vt:lpstr>Ленинградцы поднялись на защиту Родины: они вступали в партизанские отряды, сражались на фронте,  строили оборонительные рубежи. </vt:lpstr>
      <vt:lpstr>Уже в первые месяцы войны началась эвакуация из Ленинграда населения, промышленного оборудования, культурных ценностей из музеев и различных учреждений. </vt:lpstr>
      <vt:lpstr>Слайд 8</vt:lpstr>
      <vt:lpstr>Зима 1941–1942 гг. была особенно тяжелой.  К декабрю 1941г город оказался в ледяном плену.  Начался голод. Но город жил и боролся.</vt:lpstr>
      <vt:lpstr>Слайд 10</vt:lpstr>
      <vt:lpstr>Слайд 11</vt:lpstr>
      <vt:lpstr>Слайд 12</vt:lpstr>
      <vt:lpstr>Слайд 13</vt:lpstr>
      <vt:lpstr>Слайд 14</vt:lpstr>
      <vt:lpstr>Начались цинга, дистрофия.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Дорогу систематически бомбили и обстреливали, но движение по Ладожскому озеру не прекращалось ни летом, ни зимой по льду, и даже весной, когда лед начал таять. </vt:lpstr>
      <vt:lpstr>Слайд 25</vt:lpstr>
      <vt:lpstr>Расчищали дорогу с помощью лошадей, по которой шли машины с хлебом.</vt:lpstr>
      <vt:lpstr>Зимой 1941-1942 г. в городе развелось много крыс. Они нападали на полуголодных и обессилевших стариков и детей. Никаких кошек или собак в городе к этому времени уже не осталось - кто не погиб и не ушел, того съели. Крысы не только уничтожали и без того скудные запасы продоволь-ствия, они были и потенциальными разносчиками чумы. Памятник блокадным кошкам. «3 декабря 1941 года. Сегодня съели жареную кошку. Очень вкусно", - записал в своем дневнике 10-летний мальчик. Тем не менее некоторые горожане, несмотря на жестокий голод, пожалели своих любимцев.</vt:lpstr>
      <vt:lpstr>27 января 1944 г.  блокада была снята, и торжественный салют возвестил миру, что Ленинград полностью освобожден.  </vt:lpstr>
      <vt:lpstr>Слайд 29</vt:lpstr>
      <vt:lpstr>Слайд 30</vt:lpstr>
      <vt:lpstr>Так пусть же мир сегодня слышит  салюта русского раскат.  Да, это мстит, ликует, дышит  победоносный Ленинград!  </vt:lpstr>
      <vt:lpstr>Слайд 32</vt:lpstr>
      <vt:lpstr>Слава и тебе, великий город,  Сливший воедино фронт и тыл.  В небывалых трудностях который  Выстоял. Сражался. Победил.                                          Вера Инбер, 1944  </vt:lpstr>
      <vt:lpstr>Это было, было…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хлеб</dc:title>
  <dc:creator>Галкина Н.В.</dc:creator>
  <cp:lastModifiedBy>Admin</cp:lastModifiedBy>
  <cp:revision>104</cp:revision>
  <dcterms:modified xsi:type="dcterms:W3CDTF">2020-01-16T17:43:27Z</dcterms:modified>
</cp:coreProperties>
</file>