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6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9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220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70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75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20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042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664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83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1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0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9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114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98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1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37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1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0FC26A-2142-40A3-9D50-3EE5CDD7D9F7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F153178-9C98-437B-B896-19DCA47D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7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dirty="0" smtClean="0">
                <a:ln w="3175" cmpd="sng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УСЛУГИ ИНТЕРНЕТА</a:t>
            </a:r>
            <a:endParaRPr lang="ru-RU" dirty="0">
              <a:ln w="3175" cmpd="sng">
                <a:solidFill>
                  <a:schemeClr val="accent1">
                    <a:lumMod val="7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0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Электронная платежная система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платежная система - совокупность процедур и связанных с ними компьютерных сетей используемых для проведения финансовых операций. 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Яндекс.Деньги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(http://money.yandex.ru/).— электронная платёжная система, реализующая идею электронных денег. Обеспечивает проведение финансовых расчётов между участниками системы (лицами, открывшими счета в системе) в режиме реального времени. Валюта расчётов — российский рубль. Предназначена для обеспечения функционирования систем электронной коммерции. Система предоставляет возможность работать через веб-интерфейс или с использованием программы-кошелька, устанавливаемого на компьютер пользователя. Система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Яндекс.Деньги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была запущена 24 июля 2002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63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026" y="208086"/>
            <a:ext cx="10018713" cy="1752599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IP-телефония (</a:t>
            </a:r>
            <a:r>
              <a:rPr lang="ru-RU" altLang="ru-RU" sz="3200" dirty="0" err="1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VoIP</a:t>
            </a:r>
            <a:r>
              <a:rPr lang="ru-RU" alt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)</a:t>
            </a:r>
            <a:endParaRPr lang="ru-RU" sz="3200" dirty="0">
              <a:ln w="19050" cmpd="sng">
                <a:solidFill>
                  <a:schemeClr val="accent1">
                    <a:lumMod val="60000"/>
                    <a:lumOff val="40000"/>
                  </a:schemeClr>
                </a:solidFill>
              </a:ln>
              <a:gradFill flip="none" rotWithShape="1">
                <a:gsLst>
                  <a:gs pos="0">
                    <a:schemeClr val="tx2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2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60685"/>
            <a:ext cx="10018713" cy="383051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передачи голосовых сообщений через сеть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 пакетной коммутацией впервые была реализована в 1993 году. Данная технология получила название </a:t>
            </a:r>
            <a:r>
              <a:rPr lang="ru-RU" sz="2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VoIP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IP - «голос через IP»). Одним из частных приложений данной технологии является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IP-телефония — услуга по передаче телефонных разговоров абонентов по протоколу IP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600" u="sng" dirty="0">
                <a:latin typeface="Arial" panose="020B0604020202020204" pitchFamily="34" charset="0"/>
                <a:cs typeface="Arial" panose="020B0604020202020204" pitchFamily="34" charset="0"/>
              </a:rPr>
              <a:t>IP-телефония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- система связи, обеспечивающая передачу речевого сигнала по сети Интернет. Сигнал по каналу связи передается в цифровом виде и, как правило, перед передачей преобразовывается (сжимается) с тем, чтобы удалить избыточность, свойственную человеческой речи.</a:t>
            </a:r>
          </a:p>
          <a:p>
            <a:pPr>
              <a:lnSpc>
                <a:spcPct val="80000"/>
              </a:lnSpc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Таким образом, Интернет можно использовать для головой связи между абонентами, подобно тому, как используется обычный телефон. Голов, вводимый в компьютер с микрофона, преобразуется в звуковые файлы и передается по сети. На другой стороне происходит обратное преобразование: собеседник слышит голос партнера через наушники или динамики, подключенные к компьютеру.</a:t>
            </a:r>
          </a:p>
          <a:p>
            <a:pPr>
              <a:lnSpc>
                <a:spcPct val="80000"/>
              </a:lnSpc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Кроме описанного выше варианта разговора «компьютер-компьютер», возможны варианты «компьютер-телефон» (звонки с компьютера на обычный телефон) и «телефон-телефон» (звонки с обычного телефона на другой обычный телефон через Интернет).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46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Мессенджеры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Мессенджеры - программы мгновенного обмена сообщениями через Интернет в реальном времени.</a:t>
            </a:r>
          </a:p>
          <a:p>
            <a:pPr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Передаваться могут текстовые сообщения, звуковые сигналы, картинки, видео. Такие программы могут применяться для организации телеконференций.</a:t>
            </a:r>
          </a:p>
          <a:p>
            <a:pPr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Для этого вида коммуникации необходима клиентская программа, так называемый мессенджер (английский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messenger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- курьер).</a:t>
            </a:r>
          </a:p>
          <a:p>
            <a:pPr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Он отличается от электронной почты тем, что позволяет обмениваться сообщениями в реальном времени (английский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instant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- мгновенно).</a:t>
            </a:r>
          </a:p>
          <a:p>
            <a:pPr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Большинство программ позволяет видеть, подключены ли в данный момент абоненты, занесенные в список контактов.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72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4106008"/>
          </a:xfrm>
        </p:spPr>
        <p:txBody>
          <a:bodyPr>
            <a:normAutofit/>
          </a:bodyPr>
          <a:lstStyle/>
          <a:p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СПАСИБО ЗА ВНИМАНИЕ</a:t>
            </a:r>
            <a:endParaRPr lang="ru-RU" sz="3200" dirty="0">
              <a:ln w="19050" cmpd="sng">
                <a:solidFill>
                  <a:schemeClr val="accent1">
                    <a:lumMod val="60000"/>
                    <a:lumOff val="40000"/>
                  </a:schemeClr>
                </a:solidFill>
              </a:ln>
              <a:gradFill flip="none" rotWithShape="1">
                <a:gsLst>
                  <a:gs pos="0">
                    <a:schemeClr val="tx2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2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ru-RU" sz="3200" dirty="0">
              <a:ln w="19050" cmpd="sng">
                <a:solidFill>
                  <a:schemeClr val="accent1">
                    <a:lumMod val="60000"/>
                    <a:lumOff val="40000"/>
                  </a:schemeClr>
                </a:solidFill>
              </a:ln>
              <a:gradFill flip="none" rotWithShape="1">
                <a:gsLst>
                  <a:gs pos="0">
                    <a:schemeClr val="tx2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2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54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351693"/>
            <a:ext cx="10018713" cy="1019907"/>
          </a:xfrm>
        </p:spPr>
        <p:txBody>
          <a:bodyPr>
            <a:normAutofit fontScale="90000"/>
          </a:bodyPr>
          <a:lstStyle/>
          <a:p>
            <a:r>
              <a:rPr lang="ru-RU" altLang="ru-RU" sz="36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Наиболее популярные услуги </a:t>
            </a:r>
            <a:r>
              <a:rPr lang="ru-RU" altLang="ru-RU" sz="3600" dirty="0" smtClean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/>
            </a:r>
            <a:br>
              <a:rPr lang="ru-RU" altLang="ru-RU" sz="3600" dirty="0" smtClean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</a:br>
            <a:r>
              <a:rPr lang="ru-RU" altLang="ru-RU" sz="3600" dirty="0" smtClean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(</a:t>
            </a:r>
            <a:r>
              <a:rPr lang="ru-RU" altLang="ru-RU" sz="36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сервисы</a:t>
            </a:r>
            <a:r>
              <a:rPr lang="en-US" alt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) </a:t>
            </a:r>
            <a:r>
              <a:rPr lang="ru-RU" alt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Интернета</a:t>
            </a:r>
            <a:endParaRPr lang="ru-RU" sz="3200" dirty="0">
              <a:ln w="19050" cmpd="sng">
                <a:solidFill>
                  <a:schemeClr val="accent1">
                    <a:lumMod val="60000"/>
                    <a:lumOff val="40000"/>
                  </a:schemeClr>
                </a:solidFill>
              </a:ln>
              <a:gradFill flip="none" rotWithShape="1">
                <a:gsLst>
                  <a:gs pos="0">
                    <a:schemeClr val="tx2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2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Всемирная паутина (</a:t>
            </a:r>
            <a:r>
              <a:rPr lang="ru-RU" altLang="ru-RU" sz="8000" dirty="0" err="1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0" dirty="0" err="1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0" dirty="0" err="1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Электронная почта и списки рассылки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Поисковые системы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Электронные библиотеки.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Группы новостей (в основном, </a:t>
            </a:r>
            <a:r>
              <a:rPr lang="ru-RU" altLang="ru-RU" sz="8000" dirty="0" err="1">
                <a:latin typeface="Arial" panose="020B0604020202020204" pitchFamily="34" charset="0"/>
                <a:cs typeface="Arial" panose="020B0604020202020204" pitchFamily="34" charset="0"/>
              </a:rPr>
              <a:t>Usenet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Интернет-радио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Интернет-телевидение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Интернет-реклама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IP-телефония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Дистанционное обучение.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Поиск работы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Электронные платёжные системы </a:t>
            </a:r>
          </a:p>
          <a:p>
            <a:pPr>
              <a:lnSpc>
                <a:spcPct val="80000"/>
              </a:lnSpc>
            </a:pPr>
            <a:r>
              <a:rPr lang="ru-RU" altLang="ru-RU" sz="8000" dirty="0" err="1">
                <a:latin typeface="Arial" panose="020B0604020202020204" pitchFamily="34" charset="0"/>
                <a:cs typeface="Arial" panose="020B0604020202020204" pitchFamily="34" charset="0"/>
              </a:rPr>
              <a:t>Файлообменные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 сети </a:t>
            </a:r>
          </a:p>
          <a:p>
            <a:pPr>
              <a:lnSpc>
                <a:spcPct val="80000"/>
              </a:lnSpc>
            </a:pPr>
            <a:r>
              <a:rPr lang="ru-RU" altLang="ru-RU" sz="8000" dirty="0" err="1">
                <a:latin typeface="Arial" panose="020B0604020202020204" pitchFamily="34" charset="0"/>
                <a:cs typeface="Arial" panose="020B0604020202020204" pitchFamily="34" charset="0"/>
              </a:rPr>
              <a:t>Мессенжеры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FTP-сервера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IRC (реализовано также как веб-чаты) </a:t>
            </a:r>
          </a:p>
          <a:p>
            <a:pPr>
              <a:lnSpc>
                <a:spcPct val="80000"/>
              </a:lnSpc>
            </a:pP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Удаленный терминал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8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492369"/>
            <a:ext cx="8930747" cy="2101362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World</a:t>
            </a:r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Wide</a:t>
            </a:r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Web</a:t>
            </a:r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 (WWW или </a:t>
            </a:r>
            <a:r>
              <a:rPr lang="ru-RU" sz="3200" dirty="0" err="1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Web</a:t>
            </a:r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), еще называют Всемирной паутиной.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2278" y="3068515"/>
            <a:ext cx="8930748" cy="256926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Служба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предназначена для доступа к электронным документам особого рода, которые называются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-документами или, упрощенно,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-страницами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05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Электронная почта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/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Электронная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почта – сервис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Интернета, позволяющий обмениваться через компьютерную сеть электронными сообщениями.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63869"/>
          </a:xfrm>
        </p:spPr>
        <p:txBody>
          <a:bodyPr>
            <a:normAutofit/>
          </a:bodyPr>
          <a:lstStyle/>
          <a:p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Поисковая система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Поисковая система — программно-аппаратный комплекс с веб-интерфейсом, предоставляющий возможность поиска информации в Интернете. Под поисковой системой обычно подразумевается сайт, на котором размещён интерфейс системы. </a:t>
            </a:r>
          </a:p>
          <a:p>
            <a:pPr>
              <a:defRPr/>
            </a:pP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Необычные поисковые системы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ru-RU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Koogle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(с его помощью ортодоксальные иудеи могут найти контент, признанный раввинами удовлетворяющим религиозным требованиям).</a:t>
            </a:r>
          </a:p>
          <a:p>
            <a:pPr>
              <a:buNone/>
              <a:defRPr/>
            </a:pPr>
            <a:r>
              <a:rPr lang="ru-RU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Yauba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(индийский поиск «для параноиков» — в отличие от привычных поисковиков, за пользователями не следят, а все записи о его действиях удаляются с сервера).</a:t>
            </a:r>
          </a:p>
          <a:p>
            <a:pPr>
              <a:buNone/>
              <a:defRPr/>
            </a:pPr>
            <a:r>
              <a:rPr lang="ru-RU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TinEye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— поисковая система, специализирующаяся на поиске изображений в Интернете.</a:t>
            </a:r>
          </a:p>
          <a:p>
            <a:pPr>
              <a:buNone/>
              <a:defRPr/>
            </a:pPr>
            <a:r>
              <a:rPr lang="ru-RU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Генон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— поисковая система, собирающая и создающая контент у себя на сайте.</a:t>
            </a:r>
          </a:p>
          <a:p>
            <a:pPr>
              <a:buNone/>
              <a:defRPr/>
            </a:pPr>
            <a:r>
              <a:rPr lang="ru-RU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ImHalal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- первый исламский поисковик. Новый поисковик может отличить разрешённые для мусульман (</a:t>
            </a:r>
            <a:r>
              <a:rPr lang="ru-RU" sz="6400" dirty="0" err="1">
                <a:latin typeface="Arial" panose="020B0604020202020204" pitchFamily="34" charset="0"/>
                <a:cs typeface="Arial" panose="020B0604020202020204" pitchFamily="34" charset="0"/>
              </a:rPr>
              <a:t>халяльные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) результаты поиска от запретных (</a:t>
            </a:r>
            <a:r>
              <a:rPr lang="ru-RU" sz="6400" dirty="0" err="1">
                <a:latin typeface="Arial" panose="020B0604020202020204" pitchFamily="34" charset="0"/>
                <a:cs typeface="Arial" panose="020B0604020202020204" pitchFamily="34" charset="0"/>
              </a:rPr>
              <a:t>харамных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defRPr/>
            </a:pPr>
            <a:r>
              <a:rPr lang="ru-RU" sz="8000" dirty="0" err="1">
                <a:latin typeface="Arial" panose="020B0604020202020204" pitchFamily="34" charset="0"/>
                <a:cs typeface="Arial" panose="020B0604020202020204" pitchFamily="34" charset="0"/>
              </a:rPr>
              <a:t>Google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 – самая популярная поисковая система на сегодняшний день в мире. Поисковая система Яндекс – самая популярная в Рунете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96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Электронные библиотеки</a:t>
            </a:r>
            <a:endParaRPr lang="ru-RU" sz="3200" dirty="0">
              <a:ln w="19050" cmpd="sng">
                <a:solidFill>
                  <a:schemeClr val="accent1">
                    <a:lumMod val="60000"/>
                    <a:lumOff val="40000"/>
                  </a:schemeClr>
                </a:solidFill>
              </a:ln>
              <a:gradFill flip="none" rotWithShape="1">
                <a:gsLst>
                  <a:gs pos="0">
                    <a:schemeClr val="tx2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2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Электронная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библиотека – упорядоченная коллекция разнородных электронных документов (в том числе книг), снабженных средствами навигации и поиска. Может быть веб-сайтом, где постепенно накапливаются различные тексты (чаще литературные, но также и любые другие, вплоть до компьютерных программ) и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медиафайлы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каждый из которых самодостаточен и в любой момент может быть востребован читателем.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39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Интернет-радио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Интернет-радио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или веб-радио — интернет-служба, подобная радиовещанию. </a:t>
            </a:r>
          </a:p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качественного и непрерывного звучания нужен достаточно широкий канал, то есть высокая скорость подключения к интернету.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93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Дистанционное обучение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Дистанционное обучение (ДО) — совокупность технологий, обеспечивающих доставку обучаемым основного объема изучаемого материала, интерактивное взаимодействие обучаемых и преподавателей в процессе обучения, предоставление обучаемым возможности самостоятельной работы по освоению изучаемого материала, а также в процессе обучения.</a:t>
            </a:r>
          </a:p>
          <a:p>
            <a:pPr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Формы дистанционного обучения</a:t>
            </a:r>
          </a:p>
          <a:p>
            <a:pPr>
              <a:defRPr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Чат-занятия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defRPr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Веб-занятия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defRPr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Телеконференции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80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chemeClr val="tx2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anose="020B0A04020102020204" pitchFamily="34" charset="0"/>
              </a:rPr>
              <a:t>Поиск работы</a:t>
            </a:r>
            <a:endParaRPr lang="ru-RU" sz="3200" dirty="0">
              <a:ln w="19050" cmpd="sng">
                <a:solidFill>
                  <a:schemeClr val="accent1">
                    <a:lumMod val="60000"/>
                    <a:lumOff val="40000"/>
                  </a:schemeClr>
                </a:solidFill>
              </a:ln>
              <a:gradFill flip="none" rotWithShape="1">
                <a:gsLst>
                  <a:gs pos="0">
                    <a:schemeClr val="tx2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2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Сайты, предлагающие базы вакансии и резюме, как правило, содержат подробное описание работы с указанием заработных плат. Примером такого сайта может служить Работа.RU (http://www.rabota.ru). Существуют и другие сайты для поиска работы – http://www.job.ru, http://www.superjob.ru,  http://www.zarplata.ru. На этих сайтах также можно встретить образцы правильного заполнения резюме</a:t>
            </a:r>
          </a:p>
          <a:p>
            <a:pPr>
              <a:defRPr/>
            </a:pP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Фрила́нсер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(англ.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freelancer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— свободный копьеносец, наёмник; в переносном значении — вольный художник) — человек, выполняющий работу без заключения долговременного договора с работодателем, нанимаемый только для выполнения определённого перечня работ (внештатный работник).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35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37</TotalTime>
  <Words>876</Words>
  <Application>Microsoft Office PowerPoint</Application>
  <PresentationFormat>Широкоэкранный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Corbel</vt:lpstr>
      <vt:lpstr>Параллакс</vt:lpstr>
      <vt:lpstr>УСЛУГИ ИНТЕРНЕТА</vt:lpstr>
      <vt:lpstr>Наиболее популярные услуги  (сервисы) Интернета</vt:lpstr>
      <vt:lpstr>World Wide Web (WWW или Web), еще называют Всемирной паутиной. </vt:lpstr>
      <vt:lpstr>Электронная почта </vt:lpstr>
      <vt:lpstr>Поисковая система </vt:lpstr>
      <vt:lpstr>Электронные библиотеки</vt:lpstr>
      <vt:lpstr>Интернет-радио</vt:lpstr>
      <vt:lpstr>Дистанционное обучение </vt:lpstr>
      <vt:lpstr>Поиск работы</vt:lpstr>
      <vt:lpstr>Электронная платежная система </vt:lpstr>
      <vt:lpstr>IP-телефония (VoIP)</vt:lpstr>
      <vt:lpstr>Мессенджеры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УСЛУГИ ИНТЕРНЕТА</dc:title>
  <dc:creator>pc-2</dc:creator>
  <cp:lastModifiedBy>pc-2</cp:lastModifiedBy>
  <cp:revision>5</cp:revision>
  <dcterms:created xsi:type="dcterms:W3CDTF">2020-03-24T11:25:45Z</dcterms:created>
  <dcterms:modified xsi:type="dcterms:W3CDTF">2020-03-24T12:03:38Z</dcterms:modified>
</cp:coreProperties>
</file>