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7B8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6527" y="77851"/>
            <a:ext cx="9838944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image" Target="../media/image63.png"/><Relationship Id="rId7" Type="http://schemas.openxmlformats.org/officeDocument/2006/relationships/image" Target="../media/image64.jpg"/><Relationship Id="rId8" Type="http://schemas.openxmlformats.org/officeDocument/2006/relationships/image" Target="../media/image65.png"/><Relationship Id="rId9" Type="http://schemas.openxmlformats.org/officeDocument/2006/relationships/image" Target="../media/image66.jpg"/><Relationship Id="rId10" Type="http://schemas.openxmlformats.org/officeDocument/2006/relationships/image" Target="../media/image67.png"/><Relationship Id="rId11" Type="http://schemas.openxmlformats.org/officeDocument/2006/relationships/image" Target="../media/image68.jpg"/><Relationship Id="rId12" Type="http://schemas.openxmlformats.org/officeDocument/2006/relationships/image" Target="../media/image69.png"/><Relationship Id="rId13" Type="http://schemas.openxmlformats.org/officeDocument/2006/relationships/image" Target="../media/image70.jpg"/><Relationship Id="rId14" Type="http://schemas.openxmlformats.org/officeDocument/2006/relationships/image" Target="../media/image71.png"/><Relationship Id="rId15" Type="http://schemas.openxmlformats.org/officeDocument/2006/relationships/image" Target="../media/image72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jpg"/><Relationship Id="rId5" Type="http://schemas.openxmlformats.org/officeDocument/2006/relationships/image" Target="../media/image76.png"/><Relationship Id="rId6" Type="http://schemas.openxmlformats.org/officeDocument/2006/relationships/image" Target="../media/image77.jpg"/><Relationship Id="rId7" Type="http://schemas.openxmlformats.org/officeDocument/2006/relationships/image" Target="../media/image78.png"/><Relationship Id="rId8" Type="http://schemas.openxmlformats.org/officeDocument/2006/relationships/image" Target="../media/image79.jpg"/><Relationship Id="rId9" Type="http://schemas.openxmlformats.org/officeDocument/2006/relationships/image" Target="../media/image80.png"/><Relationship Id="rId10" Type="http://schemas.openxmlformats.org/officeDocument/2006/relationships/image" Target="../media/image81.jpg"/><Relationship Id="rId11" Type="http://schemas.openxmlformats.org/officeDocument/2006/relationships/image" Target="../media/image82.png"/><Relationship Id="rId12" Type="http://schemas.openxmlformats.org/officeDocument/2006/relationships/image" Target="../media/image83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jpg"/><Relationship Id="rId5" Type="http://schemas.openxmlformats.org/officeDocument/2006/relationships/image" Target="../media/image87.png"/><Relationship Id="rId6" Type="http://schemas.openxmlformats.org/officeDocument/2006/relationships/image" Target="../media/image88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jpg"/><Relationship Id="rId5" Type="http://schemas.openxmlformats.org/officeDocument/2006/relationships/image" Target="../media/image92.png"/><Relationship Id="rId6" Type="http://schemas.openxmlformats.org/officeDocument/2006/relationships/image" Target="../media/image9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Relationship Id="rId3" Type="http://schemas.openxmlformats.org/officeDocument/2006/relationships/image" Target="../media/image95.jpg"/><Relationship Id="rId4" Type="http://schemas.openxmlformats.org/officeDocument/2006/relationships/image" Target="../media/image96.png"/><Relationship Id="rId5" Type="http://schemas.openxmlformats.org/officeDocument/2006/relationships/image" Target="../media/image97.jpg"/><Relationship Id="rId6" Type="http://schemas.openxmlformats.org/officeDocument/2006/relationships/image" Target="../media/image98.png"/><Relationship Id="rId7" Type="http://schemas.openxmlformats.org/officeDocument/2006/relationships/image" Target="../media/image99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jpg"/><Relationship Id="rId5" Type="http://schemas.openxmlformats.org/officeDocument/2006/relationships/image" Target="../media/image103.png"/><Relationship Id="rId6" Type="http://schemas.openxmlformats.org/officeDocument/2006/relationships/image" Target="../media/image104.jpg"/><Relationship Id="rId7" Type="http://schemas.openxmlformats.org/officeDocument/2006/relationships/image" Target="../media/image105.png"/><Relationship Id="rId8" Type="http://schemas.openxmlformats.org/officeDocument/2006/relationships/image" Target="../media/image10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ng"/><Relationship Id="rId3" Type="http://schemas.openxmlformats.org/officeDocument/2006/relationships/image" Target="../media/image108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Relationship Id="rId3" Type="http://schemas.openxmlformats.org/officeDocument/2006/relationships/image" Target="../media/image110.jpg"/><Relationship Id="rId4" Type="http://schemas.openxmlformats.org/officeDocument/2006/relationships/image" Target="../media/image111.jpg"/><Relationship Id="rId5" Type="http://schemas.openxmlformats.org/officeDocument/2006/relationships/image" Target="../media/image112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Relationship Id="rId3" Type="http://schemas.openxmlformats.org/officeDocument/2006/relationships/image" Target="../media/image114.jpg"/><Relationship Id="rId4" Type="http://schemas.openxmlformats.org/officeDocument/2006/relationships/image" Target="../media/image115.png"/><Relationship Id="rId5" Type="http://schemas.openxmlformats.org/officeDocument/2006/relationships/image" Target="../media/image116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Relationship Id="rId9" Type="http://schemas.openxmlformats.org/officeDocument/2006/relationships/image" Target="../media/image127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jpg"/><Relationship Id="rId5" Type="http://schemas.openxmlformats.org/officeDocument/2006/relationships/image" Target="../media/image131.png"/><Relationship Id="rId6" Type="http://schemas.openxmlformats.org/officeDocument/2006/relationships/image" Target="../media/image132.jpg"/><Relationship Id="rId7" Type="http://schemas.openxmlformats.org/officeDocument/2006/relationships/image" Target="../media/image133.png"/><Relationship Id="rId8" Type="http://schemas.openxmlformats.org/officeDocument/2006/relationships/image" Target="../media/image134.jpg"/><Relationship Id="rId9" Type="http://schemas.openxmlformats.org/officeDocument/2006/relationships/image" Target="../media/image135.png"/><Relationship Id="rId10" Type="http://schemas.openxmlformats.org/officeDocument/2006/relationships/image" Target="../media/image136.jpg"/><Relationship Id="rId11" Type="http://schemas.openxmlformats.org/officeDocument/2006/relationships/image" Target="../media/image137.png"/><Relationship Id="rId12" Type="http://schemas.openxmlformats.org/officeDocument/2006/relationships/image" Target="../media/image138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png"/><Relationship Id="rId9" Type="http://schemas.openxmlformats.org/officeDocument/2006/relationships/image" Target="../media/image146.png"/><Relationship Id="rId10" Type="http://schemas.openxmlformats.org/officeDocument/2006/relationships/image" Target="../media/image147.png"/><Relationship Id="rId11" Type="http://schemas.openxmlformats.org/officeDocument/2006/relationships/image" Target="../media/image148.png"/><Relationship Id="rId12" Type="http://schemas.openxmlformats.org/officeDocument/2006/relationships/image" Target="../media/image149.png"/><Relationship Id="rId13" Type="http://schemas.openxmlformats.org/officeDocument/2006/relationships/image" Target="../media/image150.png"/><Relationship Id="rId14" Type="http://schemas.openxmlformats.org/officeDocument/2006/relationships/image" Target="../media/image151.png"/><Relationship Id="rId15" Type="http://schemas.openxmlformats.org/officeDocument/2006/relationships/image" Target="../media/image152.png"/><Relationship Id="rId16" Type="http://schemas.openxmlformats.org/officeDocument/2006/relationships/image" Target="../media/image153.png"/><Relationship Id="rId17" Type="http://schemas.openxmlformats.org/officeDocument/2006/relationships/image" Target="../media/image154.png"/><Relationship Id="rId18" Type="http://schemas.openxmlformats.org/officeDocument/2006/relationships/image" Target="../media/image155.png"/><Relationship Id="rId19" Type="http://schemas.openxmlformats.org/officeDocument/2006/relationships/image" Target="../media/image156.png"/><Relationship Id="rId20" Type="http://schemas.openxmlformats.org/officeDocument/2006/relationships/image" Target="../media/image157.png"/><Relationship Id="rId21" Type="http://schemas.openxmlformats.org/officeDocument/2006/relationships/image" Target="../media/image158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61.jpg"/><Relationship Id="rId5" Type="http://schemas.openxmlformats.org/officeDocument/2006/relationships/image" Target="../media/image162.png"/><Relationship Id="rId6" Type="http://schemas.openxmlformats.org/officeDocument/2006/relationships/image" Target="../media/image163.jpg"/><Relationship Id="rId7" Type="http://schemas.openxmlformats.org/officeDocument/2006/relationships/image" Target="../media/image164.png"/><Relationship Id="rId8" Type="http://schemas.openxmlformats.org/officeDocument/2006/relationships/image" Target="../media/image165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.png"/><Relationship Id="rId3" Type="http://schemas.openxmlformats.org/officeDocument/2006/relationships/image" Target="../media/image167.jpg"/><Relationship Id="rId4" Type="http://schemas.openxmlformats.org/officeDocument/2006/relationships/image" Target="../media/image168.png"/><Relationship Id="rId5" Type="http://schemas.openxmlformats.org/officeDocument/2006/relationships/image" Target="../media/image169.jpg"/><Relationship Id="rId6" Type="http://schemas.openxmlformats.org/officeDocument/2006/relationships/image" Target="../media/image170.png"/><Relationship Id="rId7" Type="http://schemas.openxmlformats.org/officeDocument/2006/relationships/image" Target="../media/image171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image" Target="../media/image179.jpg"/><Relationship Id="rId5" Type="http://schemas.openxmlformats.org/officeDocument/2006/relationships/image" Target="../media/image180.png"/><Relationship Id="rId6" Type="http://schemas.openxmlformats.org/officeDocument/2006/relationships/image" Target="../media/image181.jpg"/><Relationship Id="rId7" Type="http://schemas.openxmlformats.org/officeDocument/2006/relationships/image" Target="../media/image182.png"/><Relationship Id="rId8" Type="http://schemas.openxmlformats.org/officeDocument/2006/relationships/image" Target="../media/image183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Relationship Id="rId4" Type="http://schemas.openxmlformats.org/officeDocument/2006/relationships/image" Target="../media/image186.jpg"/><Relationship Id="rId5" Type="http://schemas.openxmlformats.org/officeDocument/2006/relationships/image" Target="../media/image187.png"/><Relationship Id="rId6" Type="http://schemas.openxmlformats.org/officeDocument/2006/relationships/image" Target="../media/image188.jpg"/><Relationship Id="rId7" Type="http://schemas.openxmlformats.org/officeDocument/2006/relationships/image" Target="../media/image189.png"/><Relationship Id="rId8" Type="http://schemas.openxmlformats.org/officeDocument/2006/relationships/image" Target="../media/image190.jpg"/><Relationship Id="rId9" Type="http://schemas.openxmlformats.org/officeDocument/2006/relationships/image" Target="../media/image191.png"/><Relationship Id="rId10" Type="http://schemas.openxmlformats.org/officeDocument/2006/relationships/image" Target="../media/image192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Relationship Id="rId4" Type="http://schemas.openxmlformats.org/officeDocument/2006/relationships/image" Target="../media/image195.jpg"/><Relationship Id="rId5" Type="http://schemas.openxmlformats.org/officeDocument/2006/relationships/image" Target="../media/image196.png"/><Relationship Id="rId6" Type="http://schemas.openxmlformats.org/officeDocument/2006/relationships/image" Target="../media/image197.jpg"/><Relationship Id="rId7" Type="http://schemas.openxmlformats.org/officeDocument/2006/relationships/image" Target="../media/image198.png"/><Relationship Id="rId8" Type="http://schemas.openxmlformats.org/officeDocument/2006/relationships/image" Target="../media/image199.jpg"/><Relationship Id="rId9" Type="http://schemas.openxmlformats.org/officeDocument/2006/relationships/image" Target="../media/image200.png"/><Relationship Id="rId10" Type="http://schemas.openxmlformats.org/officeDocument/2006/relationships/image" Target="../media/image201.jpg"/><Relationship Id="rId11" Type="http://schemas.openxmlformats.org/officeDocument/2006/relationships/image" Target="../media/image202.png"/><Relationship Id="rId12" Type="http://schemas.openxmlformats.org/officeDocument/2006/relationships/image" Target="../media/image203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Relationship Id="rId4" Type="http://schemas.openxmlformats.org/officeDocument/2006/relationships/image" Target="../media/image206.jpg"/><Relationship Id="rId5" Type="http://schemas.openxmlformats.org/officeDocument/2006/relationships/image" Target="../media/image207.png"/><Relationship Id="rId6" Type="http://schemas.openxmlformats.org/officeDocument/2006/relationships/image" Target="../media/image208.jpg"/><Relationship Id="rId7" Type="http://schemas.openxmlformats.org/officeDocument/2006/relationships/image" Target="../media/image209.png"/><Relationship Id="rId8" Type="http://schemas.openxmlformats.org/officeDocument/2006/relationships/image" Target="../media/image210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1.png"/><Relationship Id="rId3" Type="http://schemas.openxmlformats.org/officeDocument/2006/relationships/image" Target="../media/image212.png"/><Relationship Id="rId4" Type="http://schemas.openxmlformats.org/officeDocument/2006/relationships/image" Target="../media/image213.jpg"/><Relationship Id="rId5" Type="http://schemas.openxmlformats.org/officeDocument/2006/relationships/image" Target="../media/image214.png"/><Relationship Id="rId6" Type="http://schemas.openxmlformats.org/officeDocument/2006/relationships/image" Target="../media/image215.jpg"/><Relationship Id="rId7" Type="http://schemas.openxmlformats.org/officeDocument/2006/relationships/image" Target="../media/image216.png"/><Relationship Id="rId8" Type="http://schemas.openxmlformats.org/officeDocument/2006/relationships/image" Target="../media/image217.jpg"/><Relationship Id="rId9" Type="http://schemas.openxmlformats.org/officeDocument/2006/relationships/image" Target="../media/image218.png"/><Relationship Id="rId10" Type="http://schemas.openxmlformats.org/officeDocument/2006/relationships/image" Target="../media/image219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0.png"/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224.png"/><Relationship Id="rId7" Type="http://schemas.openxmlformats.org/officeDocument/2006/relationships/image" Target="../media/image225.png"/><Relationship Id="rId8" Type="http://schemas.openxmlformats.org/officeDocument/2006/relationships/image" Target="../media/image226.png"/><Relationship Id="rId9" Type="http://schemas.openxmlformats.org/officeDocument/2006/relationships/image" Target="../media/image227.png"/><Relationship Id="rId10" Type="http://schemas.openxmlformats.org/officeDocument/2006/relationships/image" Target="../media/image228.png"/><Relationship Id="rId11" Type="http://schemas.openxmlformats.org/officeDocument/2006/relationships/image" Target="../media/image229.png"/><Relationship Id="rId12" Type="http://schemas.openxmlformats.org/officeDocument/2006/relationships/image" Target="../media/image230.png"/><Relationship Id="rId13" Type="http://schemas.openxmlformats.org/officeDocument/2006/relationships/image" Target="../media/image231.png"/><Relationship Id="rId14" Type="http://schemas.openxmlformats.org/officeDocument/2006/relationships/image" Target="../media/image232.png"/><Relationship Id="rId15" Type="http://schemas.openxmlformats.org/officeDocument/2006/relationships/image" Target="../media/image233.png"/><Relationship Id="rId16" Type="http://schemas.openxmlformats.org/officeDocument/2006/relationships/image" Target="../media/image234.png"/><Relationship Id="rId17" Type="http://schemas.openxmlformats.org/officeDocument/2006/relationships/image" Target="../media/image235.png"/><Relationship Id="rId18" Type="http://schemas.openxmlformats.org/officeDocument/2006/relationships/image" Target="../media/image236.png"/><Relationship Id="rId19" Type="http://schemas.openxmlformats.org/officeDocument/2006/relationships/image" Target="../media/image237.png"/><Relationship Id="rId20" Type="http://schemas.openxmlformats.org/officeDocument/2006/relationships/image" Target="../media/image238.png"/><Relationship Id="rId21" Type="http://schemas.openxmlformats.org/officeDocument/2006/relationships/image" Target="../media/image23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openxmlformats.org/officeDocument/2006/relationships/image" Target="../media/image43.png"/><Relationship Id="rId7" Type="http://schemas.openxmlformats.org/officeDocument/2006/relationships/image" Target="../media/image44.jpg"/><Relationship Id="rId8" Type="http://schemas.openxmlformats.org/officeDocument/2006/relationships/image" Target="../media/image45.png"/><Relationship Id="rId9" Type="http://schemas.openxmlformats.org/officeDocument/2006/relationships/image" Target="../media/image46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6" Type="http://schemas.openxmlformats.org/officeDocument/2006/relationships/image" Target="../media/image51.png"/><Relationship Id="rId7" Type="http://schemas.openxmlformats.org/officeDocument/2006/relationships/image" Target="../media/image52.jpg"/><Relationship Id="rId8" Type="http://schemas.openxmlformats.org/officeDocument/2006/relationships/image" Target="../media/image53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jpg"/><Relationship Id="rId5" Type="http://schemas.openxmlformats.org/officeDocument/2006/relationships/image" Target="../media/image57.png"/><Relationship Id="rId6" Type="http://schemas.openxmlformats.org/officeDocument/2006/relationships/image" Target="../media/image58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66395">
              <a:lnSpc>
                <a:spcPct val="100000"/>
              </a:lnSpc>
              <a:spcBef>
                <a:spcPts val="100"/>
              </a:spcBef>
            </a:pPr>
            <a:r>
              <a:rPr dirty="0" spc="-105"/>
              <a:t>ГБПОУ </a:t>
            </a:r>
            <a:r>
              <a:rPr dirty="0" spc="-135"/>
              <a:t>РК </a:t>
            </a:r>
            <a:r>
              <a:rPr dirty="0" spc="-110"/>
              <a:t>«Симферопольский </a:t>
            </a:r>
            <a:r>
              <a:rPr dirty="0" spc="-120"/>
              <a:t>колледж </a:t>
            </a:r>
            <a:r>
              <a:rPr dirty="0" spc="-160"/>
              <a:t>сферы </a:t>
            </a:r>
            <a:r>
              <a:rPr dirty="0" spc="-95"/>
              <a:t>обслуживания </a:t>
            </a:r>
            <a:r>
              <a:rPr dirty="0" spc="-75"/>
              <a:t>и</a:t>
            </a:r>
            <a:r>
              <a:rPr dirty="0" spc="-535"/>
              <a:t> </a:t>
            </a:r>
            <a:r>
              <a:rPr dirty="0" spc="-75"/>
              <a:t>дизайна»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47722" y="5891885"/>
            <a:ext cx="50984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85">
                <a:latin typeface="Trebuchet MS"/>
                <a:cs typeface="Trebuchet MS"/>
              </a:rPr>
              <a:t>Председатель </a:t>
            </a:r>
            <a:r>
              <a:rPr dirty="0" sz="1800" spc="-75">
                <a:latin typeface="Trebuchet MS"/>
                <a:cs typeface="Trebuchet MS"/>
              </a:rPr>
              <a:t>ЦК </a:t>
            </a:r>
            <a:r>
              <a:rPr dirty="0" sz="1800" spc="-45">
                <a:latin typeface="Trebuchet MS"/>
                <a:cs typeface="Trebuchet MS"/>
              </a:rPr>
              <a:t>Медведева </a:t>
            </a:r>
            <a:r>
              <a:rPr dirty="0" sz="1800" spc="-90">
                <a:latin typeface="Trebuchet MS"/>
                <a:cs typeface="Trebuchet MS"/>
              </a:rPr>
              <a:t>Ольга</a:t>
            </a:r>
            <a:r>
              <a:rPr dirty="0" sz="1800" spc="35">
                <a:latin typeface="Trebuchet MS"/>
                <a:cs typeface="Trebuchet MS"/>
              </a:rPr>
              <a:t> </a:t>
            </a:r>
            <a:r>
              <a:rPr dirty="0" sz="1800" spc="-70">
                <a:latin typeface="Trebuchet MS"/>
                <a:cs typeface="Trebuchet MS"/>
              </a:rPr>
              <a:t>Александровна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1395" y="1289303"/>
            <a:ext cx="6158230" cy="2510790"/>
            <a:chOff x="501395" y="1289303"/>
            <a:chExt cx="6158230" cy="2510790"/>
          </a:xfrm>
        </p:grpSpPr>
        <p:sp>
          <p:nvSpPr>
            <p:cNvPr id="6" name="object 6"/>
            <p:cNvSpPr/>
            <p:nvPr/>
          </p:nvSpPr>
          <p:spPr>
            <a:xfrm>
              <a:off x="539495" y="1318259"/>
              <a:ext cx="6119622" cy="115900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10539" y="1289303"/>
              <a:ext cx="6117336" cy="11567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24128" y="1403222"/>
              <a:ext cx="5893511" cy="9328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31875" y="2828543"/>
              <a:ext cx="3601974" cy="9715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01395" y="2799600"/>
              <a:ext cx="3601212" cy="9677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15950" y="2914014"/>
              <a:ext cx="3376422" cy="74409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549046" y="3728720"/>
            <a:ext cx="582358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 i="1">
                <a:solidFill>
                  <a:srgbClr val="DB1484"/>
                </a:solidFill>
                <a:latin typeface="Carlito"/>
                <a:cs typeface="Carlito"/>
              </a:rPr>
              <a:t>ЦК </a:t>
            </a:r>
            <a:r>
              <a:rPr dirty="0" sz="2400" spc="-25" b="1" i="1">
                <a:solidFill>
                  <a:srgbClr val="DB1484"/>
                </a:solidFill>
                <a:latin typeface="Carlito"/>
                <a:cs typeface="Carlito"/>
              </a:rPr>
              <a:t>«Технология </a:t>
            </a:r>
            <a:r>
              <a:rPr dirty="0" sz="2400" spc="-10" b="1" i="1">
                <a:solidFill>
                  <a:srgbClr val="DB1484"/>
                </a:solidFill>
                <a:latin typeface="Carlito"/>
                <a:cs typeface="Carlito"/>
              </a:rPr>
              <a:t>легкой</a:t>
            </a:r>
            <a:r>
              <a:rPr dirty="0" sz="2400" spc="-75" b="1" i="1">
                <a:solidFill>
                  <a:srgbClr val="DB1484"/>
                </a:solidFill>
                <a:latin typeface="Carlito"/>
                <a:cs typeface="Carlito"/>
              </a:rPr>
              <a:t> </a:t>
            </a:r>
            <a:r>
              <a:rPr dirty="0" sz="2400" spc="-5" b="1" i="1">
                <a:solidFill>
                  <a:srgbClr val="DB1484"/>
                </a:solidFill>
                <a:latin typeface="Carlito"/>
                <a:cs typeface="Carlito"/>
              </a:rPr>
              <a:t>промышленности»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2400" spc="-5" b="1" i="1">
                <a:solidFill>
                  <a:srgbClr val="DB1484"/>
                </a:solidFill>
                <a:latin typeface="Carlito"/>
                <a:cs typeface="Carlito"/>
              </a:rPr>
              <a:t>Профессии</a:t>
            </a:r>
            <a:r>
              <a:rPr dirty="0" sz="2400" spc="-15" b="1" i="1">
                <a:solidFill>
                  <a:srgbClr val="DB1484"/>
                </a:solidFill>
                <a:latin typeface="Carlito"/>
                <a:cs typeface="Carlito"/>
              </a:rPr>
              <a:t> </a:t>
            </a:r>
            <a:r>
              <a:rPr dirty="0" sz="2400" b="1" i="1">
                <a:solidFill>
                  <a:srgbClr val="DB1484"/>
                </a:solidFill>
                <a:latin typeface="Carlito"/>
                <a:cs typeface="Carlito"/>
              </a:rPr>
              <a:t>«Портной»,</a:t>
            </a:r>
            <a:endParaRPr sz="2400">
              <a:latin typeface="Carlito"/>
              <a:cs typeface="Carlito"/>
            </a:endParaRPr>
          </a:p>
          <a:p>
            <a:pPr marL="2538095">
              <a:lnSpc>
                <a:spcPct val="100000"/>
              </a:lnSpc>
            </a:pPr>
            <a:r>
              <a:rPr dirty="0" sz="2400" spc="-5" b="1" i="1">
                <a:solidFill>
                  <a:srgbClr val="DB1484"/>
                </a:solidFill>
                <a:latin typeface="Carlito"/>
                <a:cs typeface="Carlito"/>
              </a:rPr>
              <a:t>«Закройщик»</a:t>
            </a:r>
            <a:endParaRPr sz="2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5552" y="13716"/>
            <a:ext cx="11829415" cy="6844665"/>
            <a:chOff x="225552" y="13716"/>
            <a:chExt cx="11829415" cy="6844665"/>
          </a:xfrm>
        </p:grpSpPr>
        <p:sp>
          <p:nvSpPr>
            <p:cNvPr id="3" name="object 3"/>
            <p:cNvSpPr/>
            <p:nvPr/>
          </p:nvSpPr>
          <p:spPr>
            <a:xfrm>
              <a:off x="225552" y="18288"/>
              <a:ext cx="2951988" cy="45491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20623" y="213360"/>
              <a:ext cx="2382012" cy="39791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16935" y="18288"/>
              <a:ext cx="3040507" cy="45491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12007" y="213360"/>
              <a:ext cx="2470404" cy="39791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821680" y="18288"/>
              <a:ext cx="3102737" cy="45491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016752" y="213360"/>
              <a:ext cx="2532888" cy="3979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805671" y="13716"/>
              <a:ext cx="3249041" cy="45537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000744" y="208787"/>
              <a:ext cx="2679192" cy="398373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06524" y="2854436"/>
              <a:ext cx="2534412" cy="400356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101596" y="3049523"/>
              <a:ext cx="1964435" cy="35112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507223" y="2827046"/>
              <a:ext cx="2688335" cy="403095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702295" y="3022092"/>
              <a:ext cx="2118359" cy="353872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852416" y="2827046"/>
              <a:ext cx="2398776" cy="403095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047487" y="3022092"/>
              <a:ext cx="1828800" cy="353872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" y="344411"/>
            <a:ext cx="7767066" cy="560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5361" y="994917"/>
            <a:ext cx="11272520" cy="105029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241300" marR="5080" indent="-228600">
              <a:lnSpc>
                <a:spcPct val="90100"/>
              </a:lnSpc>
              <a:spcBef>
                <a:spcPts val="385"/>
              </a:spcBef>
              <a:buFont typeface="Arial"/>
              <a:buChar char="•"/>
              <a:tabLst>
                <a:tab pos="241300" algn="l"/>
                <a:tab pos="1576070" algn="l"/>
              </a:tabLst>
            </a:pPr>
            <a:r>
              <a:rPr dirty="0" sz="2400" spc="-125">
                <a:latin typeface="Trebuchet MS"/>
                <a:cs typeface="Trebuchet MS"/>
              </a:rPr>
              <a:t>Стеганые	</a:t>
            </a:r>
            <a:r>
              <a:rPr dirty="0" sz="2400" spc="-114">
                <a:latin typeface="Trebuchet MS"/>
                <a:cs typeface="Trebuchet MS"/>
              </a:rPr>
              <a:t>куртки </a:t>
            </a:r>
            <a:r>
              <a:rPr dirty="0" sz="2400" spc="-100">
                <a:latin typeface="Trebuchet MS"/>
                <a:cs typeface="Trebuchet MS"/>
              </a:rPr>
              <a:t>вот </a:t>
            </a:r>
            <a:r>
              <a:rPr dirty="0" sz="2400" spc="-125">
                <a:latin typeface="Trebuchet MS"/>
                <a:cs typeface="Trebuchet MS"/>
              </a:rPr>
              <a:t>уже </a:t>
            </a:r>
            <a:r>
              <a:rPr dirty="0" sz="2400" spc="-95">
                <a:latin typeface="Trebuchet MS"/>
                <a:cs typeface="Trebuchet MS"/>
              </a:rPr>
              <a:t>который </a:t>
            </a:r>
            <a:r>
              <a:rPr dirty="0" sz="2400" spc="-90">
                <a:latin typeface="Trebuchet MS"/>
                <a:cs typeface="Trebuchet MS"/>
              </a:rPr>
              <a:t>сезон </a:t>
            </a:r>
            <a:r>
              <a:rPr dirty="0" sz="2400" spc="-75">
                <a:latin typeface="Trebuchet MS"/>
                <a:cs typeface="Trebuchet MS"/>
              </a:rPr>
              <a:t>занимают </a:t>
            </a:r>
            <a:r>
              <a:rPr dirty="0" sz="2400" spc="-110">
                <a:latin typeface="Trebuchet MS"/>
                <a:cs typeface="Trebuchet MS"/>
              </a:rPr>
              <a:t>место </a:t>
            </a:r>
            <a:r>
              <a:rPr dirty="0" sz="2400" spc="-120">
                <a:latin typeface="Trebuchet MS"/>
                <a:cs typeface="Trebuchet MS"/>
              </a:rPr>
              <a:t>фаворитов </a:t>
            </a:r>
            <a:r>
              <a:rPr dirty="0" sz="2400" spc="-114">
                <a:latin typeface="Trebuchet MS"/>
                <a:cs typeface="Trebuchet MS"/>
              </a:rPr>
              <a:t>межсезонья.  </a:t>
            </a:r>
            <a:r>
              <a:rPr dirty="0" sz="2400" spc="-100">
                <a:latin typeface="Trebuchet MS"/>
                <a:cs typeface="Trebuchet MS"/>
              </a:rPr>
              <a:t>Укороченные</a:t>
            </a:r>
            <a:r>
              <a:rPr dirty="0" sz="2400" spc="-170">
                <a:latin typeface="Trebuchet MS"/>
                <a:cs typeface="Trebuchet MS"/>
              </a:rPr>
              <a:t> </a:t>
            </a:r>
            <a:r>
              <a:rPr dirty="0" sz="2400" spc="-85">
                <a:latin typeface="Trebuchet MS"/>
                <a:cs typeface="Trebuchet MS"/>
              </a:rPr>
              <a:t>варианты</a:t>
            </a:r>
            <a:r>
              <a:rPr dirty="0" sz="2400" spc="-180">
                <a:latin typeface="Trebuchet MS"/>
                <a:cs typeface="Trebuchet MS"/>
              </a:rPr>
              <a:t> </a:t>
            </a:r>
            <a:r>
              <a:rPr dirty="0" sz="2400" spc="-114">
                <a:latin typeface="Trebuchet MS"/>
                <a:cs typeface="Trebuchet MS"/>
              </a:rPr>
              <a:t>лучше</a:t>
            </a:r>
            <a:r>
              <a:rPr dirty="0" sz="2400" spc="-185">
                <a:latin typeface="Trebuchet MS"/>
                <a:cs typeface="Trebuchet MS"/>
              </a:rPr>
              <a:t> </a:t>
            </a:r>
            <a:r>
              <a:rPr dirty="0" sz="2400" spc="-85">
                <a:latin typeface="Trebuchet MS"/>
                <a:cs typeface="Trebuchet MS"/>
              </a:rPr>
              <a:t>выбирать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85">
                <a:latin typeface="Trebuchet MS"/>
                <a:cs typeface="Trebuchet MS"/>
              </a:rPr>
              <a:t>максимально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100">
                <a:latin typeface="Trebuchet MS"/>
                <a:cs typeface="Trebuchet MS"/>
              </a:rPr>
              <a:t>свободные,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85">
                <a:latin typeface="Trebuchet MS"/>
                <a:cs typeface="Trebuchet MS"/>
              </a:rPr>
              <a:t>а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100">
                <a:latin typeface="Trebuchet MS"/>
                <a:cs typeface="Trebuchet MS"/>
              </a:rPr>
              <a:t>вот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180">
                <a:latin typeface="Trebuchet MS"/>
                <a:cs typeface="Trebuchet MS"/>
              </a:rPr>
              <a:t>с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70">
                <a:latin typeface="Trebuchet MS"/>
                <a:cs typeface="Trebuchet MS"/>
              </a:rPr>
              <a:t>длинными  </a:t>
            </a:r>
            <a:r>
              <a:rPr dirty="0" sz="2400" spc="-55">
                <a:latin typeface="Trebuchet MS"/>
                <a:cs typeface="Trebuchet MS"/>
              </a:rPr>
              <a:t>модными </a:t>
            </a:r>
            <a:r>
              <a:rPr dirty="0" sz="2400" spc="-105">
                <a:latin typeface="Trebuchet MS"/>
                <a:cs typeface="Trebuchet MS"/>
              </a:rPr>
              <a:t>куртками </a:t>
            </a:r>
            <a:r>
              <a:rPr dirty="0" sz="2400" spc="-130">
                <a:latin typeface="Trebuchet MS"/>
                <a:cs typeface="Trebuchet MS"/>
              </a:rPr>
              <a:t>всё </a:t>
            </a:r>
            <a:r>
              <a:rPr dirty="0" sz="2400" spc="-80">
                <a:latin typeface="Trebuchet MS"/>
                <a:cs typeface="Trebuchet MS"/>
              </a:rPr>
              <a:t>по- </a:t>
            </a:r>
            <a:r>
              <a:rPr dirty="0" sz="2400" spc="-95">
                <a:latin typeface="Trebuchet MS"/>
                <a:cs typeface="Trebuchet MS"/>
              </a:rPr>
              <a:t>старому </a:t>
            </a:r>
            <a:r>
              <a:rPr dirty="0" sz="2400" spc="-70">
                <a:latin typeface="Trebuchet MS"/>
                <a:cs typeface="Trebuchet MS"/>
              </a:rPr>
              <a:t>неизменно </a:t>
            </a:r>
            <a:r>
              <a:rPr dirty="0" sz="2400" spc="-65">
                <a:latin typeface="Trebuchet MS"/>
                <a:cs typeface="Trebuchet MS"/>
              </a:rPr>
              <a:t>прямой </a:t>
            </a:r>
            <a:r>
              <a:rPr dirty="0" sz="2400" spc="-130">
                <a:latin typeface="Trebuchet MS"/>
                <a:cs typeface="Trebuchet MS"/>
              </a:rPr>
              <a:t>силуэт </a:t>
            </a:r>
            <a:r>
              <a:rPr dirty="0" sz="2400" spc="-75">
                <a:latin typeface="Trebuchet MS"/>
                <a:cs typeface="Trebuchet MS"/>
              </a:rPr>
              <a:t>и </a:t>
            </a:r>
            <a:r>
              <a:rPr dirty="0" sz="2400" spc="-130">
                <a:latin typeface="Trebuchet MS"/>
                <a:cs typeface="Trebuchet MS"/>
              </a:rPr>
              <a:t>лёгкий</a:t>
            </a:r>
            <a:r>
              <a:rPr dirty="0" sz="2400" spc="-465">
                <a:latin typeface="Trebuchet MS"/>
                <a:cs typeface="Trebuchet MS"/>
              </a:rPr>
              <a:t> </a:t>
            </a:r>
            <a:r>
              <a:rPr dirty="0" sz="2400" spc="-114">
                <a:latin typeface="Trebuchet MS"/>
                <a:cs typeface="Trebuchet MS"/>
              </a:rPr>
              <a:t>оверсайз.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288" y="2340844"/>
            <a:ext cx="11569065" cy="4517390"/>
            <a:chOff x="18288" y="2340844"/>
            <a:chExt cx="11569065" cy="4517390"/>
          </a:xfrm>
        </p:grpSpPr>
        <p:sp>
          <p:nvSpPr>
            <p:cNvPr id="5" name="object 5"/>
            <p:cNvSpPr/>
            <p:nvPr/>
          </p:nvSpPr>
          <p:spPr>
            <a:xfrm>
              <a:off x="18288" y="2340844"/>
              <a:ext cx="2665349" cy="45171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13359" y="2535936"/>
              <a:ext cx="2095500" cy="39517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82011" y="2340844"/>
              <a:ext cx="2701925" cy="45171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577083" y="2535936"/>
              <a:ext cx="2132075" cy="39517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887467" y="2340844"/>
              <a:ext cx="2525394" cy="4517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082540" y="2535936"/>
              <a:ext cx="1955291" cy="39517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85076" y="2340844"/>
              <a:ext cx="2601595" cy="451715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280147" y="2535936"/>
              <a:ext cx="2031492" cy="39517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412223" y="2340844"/>
              <a:ext cx="2174748" cy="451715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607295" y="2535936"/>
              <a:ext cx="1604772" cy="39517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59" y="380987"/>
            <a:ext cx="7500366" cy="550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51866" y="968502"/>
            <a:ext cx="11493500" cy="137922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85"/>
              </a:spcBef>
              <a:buFont typeface="Arial"/>
              <a:buChar char="•"/>
              <a:tabLst>
                <a:tab pos="241300" algn="l"/>
                <a:tab pos="4876165" algn="l"/>
                <a:tab pos="6640195" algn="l"/>
                <a:tab pos="7919720" algn="l"/>
              </a:tabLst>
            </a:pPr>
            <a:r>
              <a:rPr dirty="0" sz="2400">
                <a:latin typeface="Times New Roman"/>
                <a:cs typeface="Times New Roman"/>
              </a:rPr>
              <a:t>Последние </a:t>
            </a:r>
            <a:r>
              <a:rPr dirty="0" sz="2400" spc="-30">
                <a:latin typeface="Times New Roman"/>
                <a:cs typeface="Times New Roman"/>
              </a:rPr>
              <a:t>годы, </a:t>
            </a:r>
            <a:r>
              <a:rPr dirty="0" sz="2400" spc="-5">
                <a:latin typeface="Times New Roman"/>
                <a:cs typeface="Times New Roman"/>
              </a:rPr>
              <a:t>взяв</a:t>
            </a:r>
            <a:r>
              <a:rPr dirty="0" sz="2400" spc="6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ориентир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	</a:t>
            </a:r>
            <a:r>
              <a:rPr dirty="0" sz="2400" spc="-20">
                <a:latin typeface="Times New Roman"/>
                <a:cs typeface="Times New Roman"/>
              </a:rPr>
              <a:t>экологичное	</a:t>
            </a:r>
            <a:r>
              <a:rPr dirty="0" sz="2400" spc="-10">
                <a:latin typeface="Times New Roman"/>
                <a:cs typeface="Times New Roman"/>
              </a:rPr>
              <a:t>потребление, </a:t>
            </a:r>
            <a:r>
              <a:rPr dirty="0" sz="2400">
                <a:latin typeface="Times New Roman"/>
                <a:cs typeface="Times New Roman"/>
              </a:rPr>
              <a:t>мир </a:t>
            </a:r>
            <a:r>
              <a:rPr dirty="0" sz="2400" spc="-15">
                <a:latin typeface="Times New Roman"/>
                <a:cs typeface="Times New Roman"/>
              </a:rPr>
              <a:t>приветствует </a:t>
            </a:r>
            <a:r>
              <a:rPr dirty="0" sz="2400" spc="-20">
                <a:latin typeface="Times New Roman"/>
                <a:cs typeface="Times New Roman"/>
              </a:rPr>
              <a:t>отказ  от </a:t>
            </a:r>
            <a:r>
              <a:rPr dirty="0" sz="2400" spc="-15">
                <a:latin typeface="Times New Roman"/>
                <a:cs typeface="Times New Roman"/>
              </a:rPr>
              <a:t>натурального </a:t>
            </a:r>
            <a:r>
              <a:rPr dirty="0" sz="2400" spc="-20">
                <a:latin typeface="Times New Roman"/>
                <a:cs typeface="Times New Roman"/>
              </a:rPr>
              <a:t>меха </a:t>
            </a:r>
            <a:r>
              <a:rPr dirty="0" sz="2400">
                <a:latin typeface="Times New Roman"/>
                <a:cs typeface="Times New Roman"/>
              </a:rPr>
              <a:t>и </a:t>
            </a:r>
            <a:r>
              <a:rPr dirty="0" sz="2400" spc="-10">
                <a:latin typeface="Times New Roman"/>
                <a:cs typeface="Times New Roman"/>
              </a:rPr>
              <a:t>использование</a:t>
            </a:r>
            <a:r>
              <a:rPr dirty="0" sz="2400" spc="10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его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искусственных	</a:t>
            </a:r>
            <a:r>
              <a:rPr dirty="0" sz="2400" spc="-15">
                <a:latin typeface="Times New Roman"/>
                <a:cs typeface="Times New Roman"/>
              </a:rPr>
              <a:t>эко-аналогов. </a:t>
            </a:r>
            <a:r>
              <a:rPr dirty="0" sz="2400" spc="-20">
                <a:latin typeface="Times New Roman"/>
                <a:cs typeface="Times New Roman"/>
              </a:rPr>
              <a:t>Сегодня  </a:t>
            </a:r>
            <a:r>
              <a:rPr dirty="0" sz="2400" spc="-35">
                <a:latin typeface="Times New Roman"/>
                <a:cs typeface="Times New Roman"/>
              </a:rPr>
              <a:t>экомех </a:t>
            </a:r>
            <a:r>
              <a:rPr dirty="0" sz="2400" spc="-5">
                <a:latin typeface="Times New Roman"/>
                <a:cs typeface="Times New Roman"/>
              </a:rPr>
              <a:t>не уступает </a:t>
            </a:r>
            <a:r>
              <a:rPr dirty="0" sz="2400" spc="-15">
                <a:latin typeface="Times New Roman"/>
                <a:cs typeface="Times New Roman"/>
              </a:rPr>
              <a:t>натуральному </a:t>
            </a:r>
            <a:r>
              <a:rPr dirty="0" sz="2400" spc="-5">
                <a:latin typeface="Times New Roman"/>
                <a:cs typeface="Times New Roman"/>
              </a:rPr>
              <a:t>ни </a:t>
            </a:r>
            <a:r>
              <a:rPr dirty="0" sz="2400" spc="-10">
                <a:latin typeface="Times New Roman"/>
                <a:cs typeface="Times New Roman"/>
              </a:rPr>
              <a:t>визуально, </a:t>
            </a:r>
            <a:r>
              <a:rPr dirty="0" sz="2400" spc="-5">
                <a:latin typeface="Times New Roman"/>
                <a:cs typeface="Times New Roman"/>
              </a:rPr>
              <a:t>ни по тактильным ощущениям. </a:t>
            </a:r>
            <a:r>
              <a:rPr dirty="0" sz="2400">
                <a:latin typeface="Times New Roman"/>
                <a:cs typeface="Times New Roman"/>
              </a:rPr>
              <a:t>А уж  </a:t>
            </a:r>
            <a:r>
              <a:rPr dirty="0" sz="2400" spc="-15">
                <a:latin typeface="Times New Roman"/>
                <a:cs typeface="Times New Roman"/>
              </a:rPr>
              <a:t>цветов </a:t>
            </a:r>
            <a:r>
              <a:rPr dirty="0" sz="2400">
                <a:latin typeface="Times New Roman"/>
                <a:cs typeface="Times New Roman"/>
              </a:rPr>
              <a:t>— </a:t>
            </a:r>
            <a:r>
              <a:rPr dirty="0" sz="2400" spc="-10">
                <a:latin typeface="Times New Roman"/>
                <a:cs typeface="Times New Roman"/>
              </a:rPr>
              <a:t>вся </a:t>
            </a:r>
            <a:r>
              <a:rPr dirty="0" sz="2400">
                <a:latin typeface="Times New Roman"/>
                <a:cs typeface="Times New Roman"/>
              </a:rPr>
              <a:t>палитра и в </a:t>
            </a:r>
            <a:r>
              <a:rPr dirty="0" sz="2400" spc="-5">
                <a:latin typeface="Times New Roman"/>
                <a:cs typeface="Times New Roman"/>
              </a:rPr>
              <a:t>шубах, </a:t>
            </a:r>
            <a:r>
              <a:rPr dirty="0" sz="2400">
                <a:latin typeface="Times New Roman"/>
                <a:cs typeface="Times New Roman"/>
              </a:rPr>
              <a:t>и в</a:t>
            </a:r>
            <a:r>
              <a:rPr dirty="0" sz="2400" spc="3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куртках!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36547" y="1918698"/>
            <a:ext cx="9170035" cy="4887595"/>
            <a:chOff x="1336547" y="1918698"/>
            <a:chExt cx="9170035" cy="4887595"/>
          </a:xfrm>
        </p:grpSpPr>
        <p:sp>
          <p:nvSpPr>
            <p:cNvPr id="5" name="object 5"/>
            <p:cNvSpPr/>
            <p:nvPr/>
          </p:nvSpPr>
          <p:spPr>
            <a:xfrm>
              <a:off x="8165591" y="2275276"/>
              <a:ext cx="2340991" cy="4530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360664" y="2470403"/>
              <a:ext cx="1770887" cy="39608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336547" y="1918698"/>
              <a:ext cx="7046976" cy="48874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31619" y="2461386"/>
              <a:ext cx="6346316" cy="39698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504" y="323075"/>
            <a:ext cx="3830574" cy="550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2430" y="774319"/>
            <a:ext cx="11582400" cy="250634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1300" marR="57785" indent="-229235">
              <a:lnSpc>
                <a:spcPts val="2160"/>
              </a:lnSpc>
              <a:spcBef>
                <a:spcPts val="37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dirty="0" sz="2000" spc="-10">
                <a:latin typeface="Times New Roman"/>
                <a:cs typeface="Times New Roman"/>
              </a:rPr>
              <a:t>Клетка </a:t>
            </a:r>
            <a:r>
              <a:rPr dirty="0" sz="2000">
                <a:latin typeface="Times New Roman"/>
                <a:cs typeface="Times New Roman"/>
              </a:rPr>
              <a:t>– строгая, респектабельная, </a:t>
            </a:r>
            <a:r>
              <a:rPr dirty="0" sz="2000" spc="-5">
                <a:latin typeface="Times New Roman"/>
                <a:cs typeface="Times New Roman"/>
              </a:rPr>
              <a:t>цветная, </a:t>
            </a:r>
            <a:r>
              <a:rPr dirty="0" sz="2000">
                <a:latin typeface="Times New Roman"/>
                <a:cs typeface="Times New Roman"/>
              </a:rPr>
              <a:t>чёрно-белая, </a:t>
            </a:r>
            <a:r>
              <a:rPr dirty="0" sz="2000" spc="-15">
                <a:latin typeface="Times New Roman"/>
                <a:cs typeface="Times New Roman"/>
              </a:rPr>
              <a:t>какая </a:t>
            </a:r>
            <a:r>
              <a:rPr dirty="0" sz="2000" spc="-20">
                <a:latin typeface="Times New Roman"/>
                <a:cs typeface="Times New Roman"/>
              </a:rPr>
              <a:t>угодно, </a:t>
            </a:r>
            <a:r>
              <a:rPr dirty="0" sz="2000" spc="-5">
                <a:latin typeface="Times New Roman"/>
                <a:cs typeface="Times New Roman"/>
              </a:rPr>
              <a:t>но </a:t>
            </a:r>
            <a:r>
              <a:rPr dirty="0" sz="2000" spc="-25">
                <a:latin typeface="Times New Roman"/>
                <a:cs typeface="Times New Roman"/>
              </a:rPr>
              <a:t>только </a:t>
            </a:r>
            <a:r>
              <a:rPr dirty="0" sz="2000" spc="-5">
                <a:latin typeface="Times New Roman"/>
                <a:cs typeface="Times New Roman"/>
              </a:rPr>
              <a:t>не </a:t>
            </a:r>
            <a:r>
              <a:rPr dirty="0" sz="2000">
                <a:latin typeface="Times New Roman"/>
                <a:cs typeface="Times New Roman"/>
              </a:rPr>
              <a:t>устаревшая. Есть в  мире </a:t>
            </a:r>
            <a:r>
              <a:rPr dirty="0" sz="2000" spc="-15">
                <a:latin typeface="Times New Roman"/>
                <a:cs typeface="Times New Roman"/>
              </a:rPr>
              <a:t>вечные </a:t>
            </a:r>
            <a:r>
              <a:rPr dirty="0" sz="2000">
                <a:latin typeface="Times New Roman"/>
                <a:cs typeface="Times New Roman"/>
              </a:rPr>
              <a:t>ценности, и </a:t>
            </a:r>
            <a:r>
              <a:rPr dirty="0" sz="2000" spc="-10">
                <a:latin typeface="Times New Roman"/>
                <a:cs typeface="Times New Roman"/>
              </a:rPr>
              <a:t>клетка </a:t>
            </a:r>
            <a:r>
              <a:rPr dirty="0" sz="2000">
                <a:latin typeface="Times New Roman"/>
                <a:cs typeface="Times New Roman"/>
              </a:rPr>
              <a:t>– </a:t>
            </a:r>
            <a:r>
              <a:rPr dirty="0" sz="2000" spc="-15">
                <a:latin typeface="Times New Roman"/>
                <a:cs typeface="Times New Roman"/>
              </a:rPr>
              <a:t>одна </a:t>
            </a:r>
            <a:r>
              <a:rPr dirty="0" sz="2000" spc="-5">
                <a:latin typeface="Times New Roman"/>
                <a:cs typeface="Times New Roman"/>
              </a:rPr>
              <a:t>из</a:t>
            </a:r>
            <a:r>
              <a:rPr dirty="0" sz="2000" spc="4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них…</a:t>
            </a:r>
            <a:endParaRPr sz="2000">
              <a:latin typeface="Times New Roman"/>
              <a:cs typeface="Times New Roman"/>
            </a:endParaRPr>
          </a:p>
          <a:p>
            <a:pPr marL="241300" marR="489584" indent="-229235">
              <a:lnSpc>
                <a:spcPct val="90000"/>
              </a:lnSpc>
              <a:spcBef>
                <a:spcPts val="965"/>
              </a:spcBef>
              <a:buFont typeface="Arial"/>
              <a:buChar char="•"/>
              <a:tabLst>
                <a:tab pos="241300" algn="l"/>
                <a:tab pos="241935" algn="l"/>
                <a:tab pos="6058535" algn="l"/>
              </a:tabLst>
            </a:pPr>
            <a:r>
              <a:rPr dirty="0" sz="2000">
                <a:latin typeface="Times New Roman"/>
                <a:cs typeface="Times New Roman"/>
              </a:rPr>
              <a:t>В </a:t>
            </a:r>
            <a:r>
              <a:rPr dirty="0" sz="2000" spc="-15">
                <a:latin typeface="Times New Roman"/>
                <a:cs typeface="Times New Roman"/>
              </a:rPr>
              <a:t>коллекции </a:t>
            </a:r>
            <a:r>
              <a:rPr dirty="0" sz="2000" spc="-5">
                <a:latin typeface="Times New Roman"/>
                <a:cs typeface="Times New Roman"/>
              </a:rPr>
              <a:t>«Тартан» </a:t>
            </a:r>
            <a:r>
              <a:rPr dirty="0" sz="2000" spc="10">
                <a:latin typeface="Times New Roman"/>
                <a:cs typeface="Times New Roman"/>
              </a:rPr>
              <a:t>так </a:t>
            </a:r>
            <a:r>
              <a:rPr dirty="0" sz="2000" spc="-15">
                <a:latin typeface="Times New Roman"/>
                <a:cs typeface="Times New Roman"/>
              </a:rPr>
              <a:t>изначально </a:t>
            </a:r>
            <a:r>
              <a:rPr dirty="0" sz="2000" spc="-10">
                <a:latin typeface="Times New Roman"/>
                <a:cs typeface="Times New Roman"/>
              </a:rPr>
              <a:t>шотландцы </a:t>
            </a:r>
            <a:r>
              <a:rPr dirty="0" sz="2000" spc="-5">
                <a:latin typeface="Times New Roman"/>
                <a:cs typeface="Times New Roman"/>
              </a:rPr>
              <a:t>называли </a:t>
            </a:r>
            <a:r>
              <a:rPr dirty="0" sz="2000" spc="-10">
                <a:latin typeface="Times New Roman"/>
                <a:cs typeface="Times New Roman"/>
              </a:rPr>
              <a:t>клетчатую ткань, </a:t>
            </a:r>
            <a:r>
              <a:rPr dirty="0" sz="2000" spc="-5">
                <a:latin typeface="Times New Roman"/>
                <a:cs typeface="Times New Roman"/>
              </a:rPr>
              <a:t>представлены </a:t>
            </a:r>
            <a:r>
              <a:rPr dirty="0" sz="2000" spc="-10">
                <a:latin typeface="Times New Roman"/>
                <a:cs typeface="Times New Roman"/>
              </a:rPr>
              <a:t>платья,  жакеты, </a:t>
            </a:r>
            <a:r>
              <a:rPr dirty="0" sz="2000">
                <a:latin typeface="Times New Roman"/>
                <a:cs typeface="Times New Roman"/>
              </a:rPr>
              <a:t>брюки, </a:t>
            </a:r>
            <a:r>
              <a:rPr dirty="0" sz="2000" spc="-5">
                <a:latin typeface="Times New Roman"/>
                <a:cs typeface="Times New Roman"/>
              </a:rPr>
              <a:t>выполненные </a:t>
            </a:r>
            <a:r>
              <a:rPr dirty="0" sz="2000">
                <a:latin typeface="Times New Roman"/>
                <a:cs typeface="Times New Roman"/>
              </a:rPr>
              <a:t>из </a:t>
            </a:r>
            <a:r>
              <a:rPr dirty="0" sz="2000" spc="-10">
                <a:latin typeface="Times New Roman"/>
                <a:cs typeface="Times New Roman"/>
              </a:rPr>
              <a:t>костюмной</a:t>
            </a:r>
            <a:r>
              <a:rPr dirty="0" sz="2000" spc="6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ткани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	</a:t>
            </a:r>
            <a:r>
              <a:rPr dirty="0" sz="2000" spc="-5">
                <a:latin typeface="Times New Roman"/>
                <a:cs typeface="Times New Roman"/>
              </a:rPr>
              <a:t>клетку </a:t>
            </a:r>
            <a:r>
              <a:rPr dirty="0" sz="2000">
                <a:latin typeface="Times New Roman"/>
                <a:cs typeface="Times New Roman"/>
              </a:rPr>
              <a:t>ярких разнообразных </a:t>
            </a:r>
            <a:r>
              <a:rPr dirty="0" sz="2000" spc="-15">
                <a:latin typeface="Times New Roman"/>
                <a:cs typeface="Times New Roman"/>
              </a:rPr>
              <a:t>оттенков </a:t>
            </a:r>
            <a:r>
              <a:rPr dirty="0" sz="2000">
                <a:latin typeface="Times New Roman"/>
                <a:cs typeface="Times New Roman"/>
              </a:rPr>
              <a:t>с  </a:t>
            </a:r>
            <a:r>
              <a:rPr dirty="0" sz="2000" spc="-10">
                <a:latin typeface="Times New Roman"/>
                <a:cs typeface="Times New Roman"/>
              </a:rPr>
              <a:t>контрастной</a:t>
            </a:r>
            <a:r>
              <a:rPr dirty="0" sz="2000" spc="-15">
                <a:latin typeface="Times New Roman"/>
                <a:cs typeface="Times New Roman"/>
              </a:rPr>
              <a:t> отделкой.</a:t>
            </a:r>
            <a:endParaRPr sz="2000">
              <a:latin typeface="Times New Roman"/>
              <a:cs typeface="Times New Roman"/>
            </a:endParaRPr>
          </a:p>
          <a:p>
            <a:pPr marL="241300" marR="5080" indent="-229235">
              <a:lnSpc>
                <a:spcPts val="2160"/>
              </a:lnSpc>
              <a:spcBef>
                <a:spcPts val="1040"/>
              </a:spcBef>
              <a:buFont typeface="Arial"/>
              <a:buChar char="•"/>
              <a:tabLst>
                <a:tab pos="305435" algn="l"/>
                <a:tab pos="306070" algn="l"/>
                <a:tab pos="6764020" algn="l"/>
              </a:tabLst>
            </a:pPr>
            <a:r>
              <a:rPr dirty="0"/>
              <a:t>	</a:t>
            </a:r>
            <a:r>
              <a:rPr dirty="0" sz="2000">
                <a:latin typeface="Times New Roman"/>
                <a:cs typeface="Times New Roman"/>
              </a:rPr>
              <a:t>В </a:t>
            </a:r>
            <a:r>
              <a:rPr dirty="0" sz="2000" spc="-25">
                <a:latin typeface="Times New Roman"/>
                <a:cs typeface="Times New Roman"/>
              </a:rPr>
              <a:t>мужской </a:t>
            </a:r>
            <a:r>
              <a:rPr dirty="0" sz="2000" spc="-15">
                <a:latin typeface="Times New Roman"/>
                <a:cs typeface="Times New Roman"/>
              </a:rPr>
              <a:t>моде </a:t>
            </a:r>
            <a:r>
              <a:rPr dirty="0" sz="2000">
                <a:latin typeface="Times New Roman"/>
                <a:cs typeface="Times New Roman"/>
              </a:rPr>
              <a:t>официальный </a:t>
            </a:r>
            <a:r>
              <a:rPr dirty="0" sz="2000" spc="-15">
                <a:latin typeface="Times New Roman"/>
                <a:cs typeface="Times New Roman"/>
              </a:rPr>
              <a:t>костюм </a:t>
            </a:r>
            <a:r>
              <a:rPr dirty="0" sz="2000" spc="-5">
                <a:latin typeface="Times New Roman"/>
                <a:cs typeface="Times New Roman"/>
              </a:rPr>
              <a:t>сохранился </a:t>
            </a:r>
            <a:r>
              <a:rPr dirty="0" sz="2000">
                <a:latin typeface="Times New Roman"/>
                <a:cs typeface="Times New Roman"/>
              </a:rPr>
              <a:t>для </a:t>
            </a:r>
            <a:r>
              <a:rPr dirty="0" sz="2000" spc="-15">
                <a:latin typeface="Times New Roman"/>
                <a:cs typeface="Times New Roman"/>
              </a:rPr>
              <a:t>соблюдения </a:t>
            </a:r>
            <a:r>
              <a:rPr dirty="0" sz="2000">
                <a:latin typeface="Times New Roman"/>
                <a:cs typeface="Times New Roman"/>
              </a:rPr>
              <a:t>условностей, а </a:t>
            </a:r>
            <a:r>
              <a:rPr dirty="0" sz="2000" spc="-15">
                <a:latin typeface="Times New Roman"/>
                <a:cs typeface="Times New Roman"/>
              </a:rPr>
              <a:t>как </a:t>
            </a:r>
            <a:r>
              <a:rPr dirty="0" sz="2000" spc="-20">
                <a:latin typeface="Times New Roman"/>
                <a:cs typeface="Times New Roman"/>
              </a:rPr>
              <a:t>его </a:t>
            </a:r>
            <a:r>
              <a:rPr dirty="0" sz="2000" spc="-15">
                <a:latin typeface="Times New Roman"/>
                <a:cs typeface="Times New Roman"/>
              </a:rPr>
              <a:t>альтернатива  </a:t>
            </a:r>
            <a:r>
              <a:rPr dirty="0" sz="2000" spc="-5">
                <a:latin typeface="Times New Roman"/>
                <a:cs typeface="Times New Roman"/>
              </a:rPr>
              <a:t>предлагается </a:t>
            </a:r>
            <a:r>
              <a:rPr dirty="0" sz="2000" spc="-10">
                <a:latin typeface="Times New Roman"/>
                <a:cs typeface="Times New Roman"/>
              </a:rPr>
              <a:t>свободный </a:t>
            </a:r>
            <a:r>
              <a:rPr dirty="0" sz="2000" spc="-5">
                <a:latin typeface="Times New Roman"/>
                <a:cs typeface="Times New Roman"/>
              </a:rPr>
              <a:t>стиль,</a:t>
            </a:r>
            <a:r>
              <a:rPr dirty="0" sz="2000" spc="11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сочетающий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классические	</a:t>
            </a:r>
            <a:r>
              <a:rPr dirty="0" sz="2000" spc="-10">
                <a:latin typeface="Times New Roman"/>
                <a:cs typeface="Times New Roman"/>
              </a:rPr>
              <a:t>ткани </a:t>
            </a:r>
            <a:r>
              <a:rPr dirty="0" sz="2000">
                <a:latin typeface="Times New Roman"/>
                <a:cs typeface="Times New Roman"/>
              </a:rPr>
              <a:t>с </a:t>
            </a:r>
            <a:r>
              <a:rPr dirty="0" sz="2000" spc="-10">
                <a:latin typeface="Times New Roman"/>
                <a:cs typeface="Times New Roman"/>
              </a:rPr>
              <a:t>трикотажной </a:t>
            </a:r>
            <a:r>
              <a:rPr dirty="0" sz="2000" spc="-15">
                <a:latin typeface="Times New Roman"/>
                <a:cs typeface="Times New Roman"/>
              </a:rPr>
              <a:t>отделкой, </a:t>
            </a:r>
            <a:r>
              <a:rPr dirty="0" sz="2000" spc="-5">
                <a:latin typeface="Times New Roman"/>
                <a:cs typeface="Times New Roman"/>
              </a:rPr>
              <a:t>вязаной  </a:t>
            </a:r>
            <a:r>
              <a:rPr dirty="0" sz="2000" spc="-10">
                <a:latin typeface="Times New Roman"/>
                <a:cs typeface="Times New Roman"/>
              </a:rPr>
              <a:t>вручную.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3195827"/>
            <a:ext cx="12192000" cy="3662679"/>
            <a:chOff x="0" y="3195827"/>
            <a:chExt cx="12192000" cy="3662679"/>
          </a:xfrm>
        </p:grpSpPr>
        <p:sp>
          <p:nvSpPr>
            <p:cNvPr id="5" name="object 5"/>
            <p:cNvSpPr/>
            <p:nvPr/>
          </p:nvSpPr>
          <p:spPr>
            <a:xfrm>
              <a:off x="0" y="3288775"/>
              <a:ext cx="5635752" cy="35692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1063" y="3483863"/>
              <a:ext cx="5129784" cy="29992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414259" y="3300983"/>
              <a:ext cx="4777740" cy="34015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498591" y="3195827"/>
              <a:ext cx="1915667" cy="36621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484"/>
            <a:ext cx="12192000" cy="6795770"/>
            <a:chOff x="0" y="62484"/>
            <a:chExt cx="12192000" cy="6795770"/>
          </a:xfrm>
        </p:grpSpPr>
        <p:sp>
          <p:nvSpPr>
            <p:cNvPr id="3" name="object 3"/>
            <p:cNvSpPr/>
            <p:nvPr/>
          </p:nvSpPr>
          <p:spPr>
            <a:xfrm>
              <a:off x="2631948" y="2840761"/>
              <a:ext cx="7431024" cy="40172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827020" y="3035806"/>
              <a:ext cx="6861048" cy="37292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302752" y="62484"/>
              <a:ext cx="3889248" cy="42915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97823" y="257555"/>
              <a:ext cx="3456431" cy="37216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62484"/>
              <a:ext cx="4341876" cy="42915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3923" y="257555"/>
              <a:ext cx="3813048" cy="37216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23" y="342900"/>
            <a:ext cx="6241542" cy="550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04317" y="936116"/>
            <a:ext cx="11470005" cy="295084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algn="just" marL="241300" marR="615315" indent="-229235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241935" algn="l"/>
              </a:tabLst>
            </a:pPr>
            <a:r>
              <a:rPr dirty="0" sz="2400">
                <a:latin typeface="Times New Roman"/>
                <a:cs typeface="Times New Roman"/>
              </a:rPr>
              <a:t>Если у </a:t>
            </a:r>
            <a:r>
              <a:rPr dirty="0" sz="2400" spc="-15">
                <a:latin typeface="Times New Roman"/>
                <a:cs typeface="Times New Roman"/>
              </a:rPr>
              <a:t>вас </a:t>
            </a:r>
            <a:r>
              <a:rPr dirty="0" sz="2400" spc="-10">
                <a:latin typeface="Times New Roman"/>
                <a:cs typeface="Times New Roman"/>
              </a:rPr>
              <a:t>полный шкаф </a:t>
            </a:r>
            <a:r>
              <a:rPr dirty="0" sz="2400" spc="-5">
                <a:latin typeface="Times New Roman"/>
                <a:cs typeface="Times New Roman"/>
              </a:rPr>
              <a:t>нарядов </a:t>
            </a:r>
            <a:r>
              <a:rPr dirty="0" sz="2400">
                <a:latin typeface="Times New Roman"/>
                <a:cs typeface="Times New Roman"/>
              </a:rPr>
              <a:t>и опять </a:t>
            </a:r>
            <a:r>
              <a:rPr dirty="0" sz="2400" spc="-20">
                <a:latin typeface="Times New Roman"/>
                <a:cs typeface="Times New Roman"/>
              </a:rPr>
              <a:t>нечего </a:t>
            </a:r>
            <a:r>
              <a:rPr dirty="0" sz="2400" spc="-15">
                <a:latin typeface="Times New Roman"/>
                <a:cs typeface="Times New Roman"/>
              </a:rPr>
              <a:t>одеть </a:t>
            </a:r>
            <a:r>
              <a:rPr dirty="0" sz="2400" spc="-5">
                <a:latin typeface="Times New Roman"/>
                <a:cs typeface="Times New Roman"/>
              </a:rPr>
              <a:t>на </a:t>
            </a:r>
            <a:r>
              <a:rPr dirty="0" sz="2400">
                <a:latin typeface="Times New Roman"/>
                <a:cs typeface="Times New Roman"/>
              </a:rPr>
              <a:t>свидание, </a:t>
            </a:r>
            <a:r>
              <a:rPr dirty="0" sz="2400" spc="-10">
                <a:latin typeface="Times New Roman"/>
                <a:cs typeface="Times New Roman"/>
              </a:rPr>
              <a:t>настоятельно  </a:t>
            </a:r>
            <a:r>
              <a:rPr dirty="0" sz="2400" spc="-20">
                <a:latin typeface="Times New Roman"/>
                <a:cs typeface="Times New Roman"/>
              </a:rPr>
              <a:t>рекомендуем </a:t>
            </a:r>
            <a:r>
              <a:rPr dirty="0" sz="2400" spc="-5">
                <a:latin typeface="Times New Roman"/>
                <a:cs typeface="Times New Roman"/>
              </a:rPr>
              <a:t>пошить </a:t>
            </a:r>
            <a:r>
              <a:rPr dirty="0" sz="2400" spc="-10">
                <a:latin typeface="Times New Roman"/>
                <a:cs typeface="Times New Roman"/>
              </a:rPr>
              <a:t>очередное модное </a:t>
            </a:r>
            <a:r>
              <a:rPr dirty="0" sz="2400" spc="-15">
                <a:latin typeface="Times New Roman"/>
                <a:cs typeface="Times New Roman"/>
              </a:rPr>
              <a:t>платье, </a:t>
            </a:r>
            <a:r>
              <a:rPr dirty="0" sz="2400" spc="-5">
                <a:latin typeface="Times New Roman"/>
                <a:cs typeface="Times New Roman"/>
              </a:rPr>
              <a:t>за </a:t>
            </a:r>
            <a:r>
              <a:rPr dirty="0" sz="2400">
                <a:latin typeface="Times New Roman"/>
                <a:cs typeface="Times New Roman"/>
              </a:rPr>
              <a:t>час до</a:t>
            </a:r>
            <a:r>
              <a:rPr dirty="0" sz="2400" spc="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свиданья!</a:t>
            </a:r>
            <a:endParaRPr sz="2400">
              <a:latin typeface="Times New Roman"/>
              <a:cs typeface="Times New Roman"/>
            </a:endParaRPr>
          </a:p>
          <a:p>
            <a:pPr algn="just" marL="241300" marR="115570" indent="-229235">
              <a:lnSpc>
                <a:spcPct val="90100"/>
              </a:lnSpc>
              <a:spcBef>
                <a:spcPts val="960"/>
              </a:spcBef>
              <a:buFont typeface="Arial"/>
              <a:buChar char="•"/>
              <a:tabLst>
                <a:tab pos="241935" algn="l"/>
              </a:tabLst>
            </a:pPr>
            <a:r>
              <a:rPr dirty="0" sz="2400" spc="-5">
                <a:latin typeface="Times New Roman"/>
                <a:cs typeface="Times New Roman"/>
              </a:rPr>
              <a:t>Милым </a:t>
            </a:r>
            <a:r>
              <a:rPr dirty="0" sz="2400">
                <a:latin typeface="Times New Roman"/>
                <a:cs typeface="Times New Roman"/>
              </a:rPr>
              <a:t>дамам и </a:t>
            </a:r>
            <a:r>
              <a:rPr dirty="0" sz="2400" spc="-15">
                <a:latin typeface="Times New Roman"/>
                <a:cs typeface="Times New Roman"/>
              </a:rPr>
              <a:t>девушкам </a:t>
            </a:r>
            <a:r>
              <a:rPr dirty="0" sz="2400" spc="-5">
                <a:latin typeface="Times New Roman"/>
                <a:cs typeface="Times New Roman"/>
              </a:rPr>
              <a:t>предлагаем </a:t>
            </a:r>
            <a:r>
              <a:rPr dirty="0" sz="2400" spc="-15">
                <a:latin typeface="Times New Roman"/>
                <a:cs typeface="Times New Roman"/>
              </a:rPr>
              <a:t>платья </a:t>
            </a:r>
            <a:r>
              <a:rPr dirty="0" sz="2400">
                <a:latin typeface="Times New Roman"/>
                <a:cs typeface="Times New Roman"/>
              </a:rPr>
              <a:t>с </a:t>
            </a:r>
            <a:r>
              <a:rPr dirty="0" sz="2400" spc="5">
                <a:latin typeface="Times New Roman"/>
                <a:cs typeface="Times New Roman"/>
              </a:rPr>
              <a:t>самыми </a:t>
            </a:r>
            <a:r>
              <a:rPr dirty="0" sz="2400" spc="-5">
                <a:latin typeface="Times New Roman"/>
                <a:cs typeface="Times New Roman"/>
              </a:rPr>
              <a:t>разнообразными </a:t>
            </a:r>
            <a:r>
              <a:rPr dirty="0" sz="2400">
                <a:latin typeface="Times New Roman"/>
                <a:cs typeface="Times New Roman"/>
              </a:rPr>
              <a:t>фасонами и  </a:t>
            </a:r>
            <a:r>
              <a:rPr dirty="0" sz="2400" spc="-5">
                <a:latin typeface="Times New Roman"/>
                <a:cs typeface="Times New Roman"/>
              </a:rPr>
              <a:t>расцветками, </a:t>
            </a:r>
            <a:r>
              <a:rPr dirty="0" sz="2400" spc="-25">
                <a:latin typeface="Times New Roman"/>
                <a:cs typeface="Times New Roman"/>
              </a:rPr>
              <a:t>подходящие </a:t>
            </a:r>
            <a:r>
              <a:rPr dirty="0" sz="2400">
                <a:latin typeface="Times New Roman"/>
                <a:cs typeface="Times New Roman"/>
              </a:rPr>
              <a:t>для </a:t>
            </a:r>
            <a:r>
              <a:rPr dirty="0" sz="2400" spc="-10">
                <a:latin typeface="Times New Roman"/>
                <a:cs typeface="Times New Roman"/>
              </a:rPr>
              <a:t>работы, </a:t>
            </a:r>
            <a:r>
              <a:rPr dirty="0" sz="2400">
                <a:latin typeface="Times New Roman"/>
                <a:cs typeface="Times New Roman"/>
              </a:rPr>
              <a:t>для </a:t>
            </a:r>
            <a:r>
              <a:rPr dirty="0" sz="2400" spc="-35">
                <a:latin typeface="Times New Roman"/>
                <a:cs typeface="Times New Roman"/>
              </a:rPr>
              <a:t>выхода </a:t>
            </a:r>
            <a:r>
              <a:rPr dirty="0" sz="2400">
                <a:latin typeface="Times New Roman"/>
                <a:cs typeface="Times New Roman"/>
              </a:rPr>
              <a:t>в </a:t>
            </a:r>
            <a:r>
              <a:rPr dirty="0" sz="2400" spc="-10">
                <a:latin typeface="Times New Roman"/>
                <a:cs typeface="Times New Roman"/>
              </a:rPr>
              <a:t>свет </a:t>
            </a:r>
            <a:r>
              <a:rPr dirty="0" sz="2400" spc="-5">
                <a:latin typeface="Times New Roman"/>
                <a:cs typeface="Times New Roman"/>
              </a:rPr>
              <a:t>или </a:t>
            </a:r>
            <a:r>
              <a:rPr dirty="0" sz="2400" spc="-20">
                <a:latin typeface="Times New Roman"/>
                <a:cs typeface="Times New Roman"/>
              </a:rPr>
              <a:t>же </a:t>
            </a:r>
            <a:r>
              <a:rPr dirty="0" sz="2400">
                <a:latin typeface="Times New Roman"/>
                <a:cs typeface="Times New Roman"/>
              </a:rPr>
              <a:t>просто для </a:t>
            </a:r>
            <a:r>
              <a:rPr dirty="0" sz="2400" spc="-10">
                <a:latin typeface="Times New Roman"/>
                <a:cs typeface="Times New Roman"/>
              </a:rPr>
              <a:t>вечерних  </a:t>
            </a:r>
            <a:r>
              <a:rPr dirty="0" sz="2400" spc="-15">
                <a:latin typeface="Times New Roman"/>
                <a:cs typeface="Times New Roman"/>
              </a:rPr>
              <a:t>прогулок.</a:t>
            </a:r>
            <a:endParaRPr sz="2400">
              <a:latin typeface="Times New Roman"/>
              <a:cs typeface="Times New Roman"/>
            </a:endParaRPr>
          </a:p>
          <a:p>
            <a:pPr marL="241300" marR="5080" indent="-229235">
              <a:lnSpc>
                <a:spcPts val="2590"/>
              </a:lnSpc>
              <a:spcBef>
                <a:spcPts val="1045"/>
              </a:spcBef>
              <a:buFont typeface="Arial"/>
              <a:buChar char="•"/>
              <a:tabLst>
                <a:tab pos="241935" algn="l"/>
                <a:tab pos="4217670" algn="l"/>
                <a:tab pos="5774690" algn="l"/>
              </a:tabLst>
            </a:pPr>
            <a:r>
              <a:rPr dirty="0" sz="2400">
                <a:latin typeface="Times New Roman"/>
                <a:cs typeface="Times New Roman"/>
              </a:rPr>
              <a:t>С </a:t>
            </a:r>
            <a:r>
              <a:rPr dirty="0" sz="2400" spc="-10">
                <a:latin typeface="Times New Roman"/>
                <a:cs typeface="Times New Roman"/>
              </a:rPr>
              <a:t>наступлением </a:t>
            </a:r>
            <a:r>
              <a:rPr dirty="0" sz="2400" spc="-20">
                <a:latin typeface="Times New Roman"/>
                <a:cs typeface="Times New Roman"/>
              </a:rPr>
              <a:t>долгожданного </a:t>
            </a:r>
            <a:r>
              <a:rPr dirty="0" sz="2400" spc="-5">
                <a:latin typeface="Times New Roman"/>
                <a:cs typeface="Times New Roman"/>
              </a:rPr>
              <a:t>тепла </a:t>
            </a:r>
            <a:r>
              <a:rPr dirty="0" sz="2400">
                <a:latin typeface="Times New Roman"/>
                <a:cs typeface="Times New Roman"/>
              </a:rPr>
              <a:t>мы </a:t>
            </a:r>
            <a:r>
              <a:rPr dirty="0" sz="2400" spc="-20">
                <a:latin typeface="Times New Roman"/>
                <a:cs typeface="Times New Roman"/>
              </a:rPr>
              <a:t>наконец можем </a:t>
            </a:r>
            <a:r>
              <a:rPr dirty="0" sz="2400">
                <a:latin typeface="Times New Roman"/>
                <a:cs typeface="Times New Roman"/>
              </a:rPr>
              <a:t>достать </a:t>
            </a:r>
            <a:r>
              <a:rPr dirty="0" sz="2400" spc="-5">
                <a:latin typeface="Times New Roman"/>
                <a:cs typeface="Times New Roman"/>
              </a:rPr>
              <a:t>из гардероба лёгкие  </a:t>
            </a:r>
            <a:r>
              <a:rPr dirty="0" sz="2400" spc="-15">
                <a:latin typeface="Times New Roman"/>
                <a:cs typeface="Times New Roman"/>
              </a:rPr>
              <a:t>платья, </a:t>
            </a:r>
            <a:r>
              <a:rPr dirty="0" sz="2400" spc="-10">
                <a:latin typeface="Times New Roman"/>
                <a:cs typeface="Times New Roman"/>
              </a:rPr>
              <a:t>летящие </a:t>
            </a:r>
            <a:r>
              <a:rPr dirty="0" sz="2400" spc="-5">
                <a:latin typeface="Times New Roman"/>
                <a:cs typeface="Times New Roman"/>
              </a:rPr>
              <a:t>юбки </a:t>
            </a:r>
            <a:r>
              <a:rPr dirty="0" sz="2400">
                <a:latin typeface="Times New Roman"/>
                <a:cs typeface="Times New Roman"/>
              </a:rPr>
              <a:t>,</a:t>
            </a:r>
            <a:r>
              <a:rPr dirty="0" sz="2400" spc="7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нарядные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блузки,	</a:t>
            </a:r>
            <a:r>
              <a:rPr dirty="0" sz="2400" spc="-15">
                <a:latin typeface="Times New Roman"/>
                <a:cs typeface="Times New Roman"/>
              </a:rPr>
              <a:t>модные костюмы. </a:t>
            </a:r>
            <a:r>
              <a:rPr dirty="0" sz="2400" spc="-5">
                <a:latin typeface="Times New Roman"/>
                <a:cs typeface="Times New Roman"/>
              </a:rPr>
              <a:t>Но любой </a:t>
            </a:r>
            <a:r>
              <a:rPr dirty="0" sz="2400">
                <a:latin typeface="Times New Roman"/>
                <a:cs typeface="Times New Roman"/>
              </a:rPr>
              <a:t>образ </a:t>
            </a:r>
            <a:r>
              <a:rPr dirty="0" sz="2400" spc="-45">
                <a:latin typeface="Times New Roman"/>
                <a:cs typeface="Times New Roman"/>
              </a:rPr>
              <a:t>будет  </a:t>
            </a:r>
            <a:r>
              <a:rPr dirty="0" sz="2400" spc="-10">
                <a:latin typeface="Times New Roman"/>
                <a:cs typeface="Times New Roman"/>
              </a:rPr>
              <a:t>неполным </a:t>
            </a:r>
            <a:r>
              <a:rPr dirty="0" sz="2400" spc="-5">
                <a:latin typeface="Times New Roman"/>
                <a:cs typeface="Times New Roman"/>
              </a:rPr>
              <a:t>без</a:t>
            </a:r>
            <a:r>
              <a:rPr dirty="0" sz="2400" spc="4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аксессуаров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—	</a:t>
            </a:r>
            <a:r>
              <a:rPr dirty="0" sz="2400" spc="-5">
                <a:latin typeface="Times New Roman"/>
                <a:cs typeface="Times New Roman"/>
              </a:rPr>
              <a:t>шляпы, </a:t>
            </a:r>
            <a:r>
              <a:rPr dirty="0" sz="2400" spc="-15">
                <a:latin typeface="Times New Roman"/>
                <a:cs typeface="Times New Roman"/>
              </a:rPr>
              <a:t>очки, </a:t>
            </a:r>
            <a:r>
              <a:rPr dirty="0" sz="2400" spc="-10">
                <a:latin typeface="Times New Roman"/>
                <a:cs typeface="Times New Roman"/>
              </a:rPr>
              <a:t>сумки,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бижутерия!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388" y="3747541"/>
            <a:ext cx="12136120" cy="3110865"/>
            <a:chOff x="56388" y="3747541"/>
            <a:chExt cx="12136120" cy="3110865"/>
          </a:xfrm>
        </p:grpSpPr>
        <p:sp>
          <p:nvSpPr>
            <p:cNvPr id="5" name="object 5"/>
            <p:cNvSpPr/>
            <p:nvPr/>
          </p:nvSpPr>
          <p:spPr>
            <a:xfrm>
              <a:off x="56388" y="3747541"/>
              <a:ext cx="4537075" cy="311045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1459" y="3942588"/>
              <a:ext cx="3966972" cy="27721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23003" y="3756609"/>
              <a:ext cx="4535551" cy="31013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418076" y="3951731"/>
              <a:ext cx="3965448" cy="27630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366759" y="3756609"/>
              <a:ext cx="3825240" cy="31013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561831" y="3951731"/>
              <a:ext cx="3358896" cy="27630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5904" y="161546"/>
            <a:ext cx="10860405" cy="6673850"/>
            <a:chOff x="755904" y="161546"/>
            <a:chExt cx="10860405" cy="6673850"/>
          </a:xfrm>
        </p:grpSpPr>
        <p:sp>
          <p:nvSpPr>
            <p:cNvPr id="3" name="object 3"/>
            <p:cNvSpPr/>
            <p:nvPr/>
          </p:nvSpPr>
          <p:spPr>
            <a:xfrm>
              <a:off x="755904" y="161546"/>
              <a:ext cx="10860024" cy="66735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50976" y="356615"/>
              <a:ext cx="10290048" cy="6103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23" y="396227"/>
            <a:ext cx="7471409" cy="550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1302" y="920572"/>
            <a:ext cx="11406505" cy="340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ts val="2735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20">
                <a:latin typeface="Times New Roman"/>
                <a:cs typeface="Times New Roman"/>
              </a:rPr>
              <a:t>Сегодня </a:t>
            </a:r>
            <a:r>
              <a:rPr dirty="0" sz="2400" spc="-15">
                <a:latin typeface="Times New Roman"/>
                <a:cs typeface="Times New Roman"/>
              </a:rPr>
              <a:t>маленькое </a:t>
            </a:r>
            <a:r>
              <a:rPr dirty="0" sz="2400">
                <a:latin typeface="Times New Roman"/>
                <a:cs typeface="Times New Roman"/>
              </a:rPr>
              <a:t>черное </a:t>
            </a:r>
            <a:r>
              <a:rPr dirty="0" sz="2400" spc="-15">
                <a:latin typeface="Times New Roman"/>
                <a:cs typeface="Times New Roman"/>
              </a:rPr>
              <a:t>платье </a:t>
            </a:r>
            <a:r>
              <a:rPr dirty="0" sz="2400" spc="15">
                <a:latin typeface="Times New Roman"/>
                <a:cs typeface="Times New Roman"/>
              </a:rPr>
              <a:t>есть </a:t>
            </a:r>
            <a:r>
              <a:rPr dirty="0" sz="2400">
                <a:latin typeface="Times New Roman"/>
                <a:cs typeface="Times New Roman"/>
              </a:rPr>
              <a:t>практически у </a:t>
            </a:r>
            <a:r>
              <a:rPr dirty="0" sz="2400" spc="-10">
                <a:latin typeface="Times New Roman"/>
                <a:cs typeface="Times New Roman"/>
              </a:rPr>
              <a:t>каждой женщины </a:t>
            </a:r>
            <a:r>
              <a:rPr dirty="0" sz="2400">
                <a:latin typeface="Times New Roman"/>
                <a:cs typeface="Times New Roman"/>
              </a:rPr>
              <a:t>и</a:t>
            </a:r>
            <a:r>
              <a:rPr dirty="0" sz="2400" spc="1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считается</a:t>
            </a:r>
            <a:endParaRPr sz="2400">
              <a:latin typeface="Times New Roman"/>
              <a:cs typeface="Times New Roman"/>
            </a:endParaRPr>
          </a:p>
          <a:p>
            <a:pPr marL="241300">
              <a:lnSpc>
                <a:spcPts val="2735"/>
              </a:lnSpc>
            </a:pPr>
            <a:r>
              <a:rPr dirty="0" sz="2400" spc="-5">
                <a:latin typeface="Times New Roman"/>
                <a:cs typeface="Times New Roman"/>
              </a:rPr>
              <a:t>базовой вещью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гардероба.</a:t>
            </a:r>
            <a:endParaRPr sz="24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259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65">
                <a:latin typeface="Times New Roman"/>
                <a:cs typeface="Times New Roman"/>
              </a:rPr>
              <a:t>Коко </a:t>
            </a:r>
            <a:r>
              <a:rPr dirty="0" sz="2400">
                <a:latin typeface="Times New Roman"/>
                <a:cs typeface="Times New Roman"/>
              </a:rPr>
              <a:t>Шанель сшила для </a:t>
            </a:r>
            <a:r>
              <a:rPr dirty="0" sz="2400" spc="-10">
                <a:latin typeface="Times New Roman"/>
                <a:cs typeface="Times New Roman"/>
              </a:rPr>
              <a:t>себя </a:t>
            </a:r>
            <a:r>
              <a:rPr dirty="0" sz="2400" spc="-15">
                <a:latin typeface="Times New Roman"/>
                <a:cs typeface="Times New Roman"/>
              </a:rPr>
              <a:t>маленькое </a:t>
            </a:r>
            <a:r>
              <a:rPr dirty="0" sz="2400">
                <a:latin typeface="Times New Roman"/>
                <a:cs typeface="Times New Roman"/>
              </a:rPr>
              <a:t>черное </a:t>
            </a:r>
            <a:r>
              <a:rPr dirty="0" sz="2400" spc="-15">
                <a:latin typeface="Times New Roman"/>
                <a:cs typeface="Times New Roman"/>
              </a:rPr>
              <a:t>платье, </a:t>
            </a:r>
            <a:r>
              <a:rPr dirty="0" sz="2400" spc="-30">
                <a:latin typeface="Times New Roman"/>
                <a:cs typeface="Times New Roman"/>
              </a:rPr>
              <a:t>которое </a:t>
            </a:r>
            <a:r>
              <a:rPr dirty="0" sz="2400">
                <a:latin typeface="Times New Roman"/>
                <a:cs typeface="Times New Roman"/>
              </a:rPr>
              <a:t>выражало ее </a:t>
            </a:r>
            <a:r>
              <a:rPr dirty="0" sz="2400" spc="-20">
                <a:latin typeface="Times New Roman"/>
                <a:cs typeface="Times New Roman"/>
              </a:rPr>
              <a:t>скорбь </a:t>
            </a:r>
            <a:r>
              <a:rPr dirty="0" sz="2400">
                <a:latin typeface="Times New Roman"/>
                <a:cs typeface="Times New Roman"/>
              </a:rPr>
              <a:t>о  </a:t>
            </a:r>
            <a:r>
              <a:rPr dirty="0" sz="2400" spc="-5">
                <a:latin typeface="Times New Roman"/>
                <a:cs typeface="Times New Roman"/>
              </a:rPr>
              <a:t>погибшем </a:t>
            </a:r>
            <a:r>
              <a:rPr dirty="0" sz="2400" spc="-10">
                <a:latin typeface="Times New Roman"/>
                <a:cs typeface="Times New Roman"/>
              </a:rPr>
              <a:t>любимом человеке </a:t>
            </a:r>
            <a:r>
              <a:rPr dirty="0" sz="2400">
                <a:latin typeface="Times New Roman"/>
                <a:cs typeface="Times New Roman"/>
              </a:rPr>
              <a:t>и </a:t>
            </a:r>
            <a:r>
              <a:rPr dirty="0" sz="2400" spc="-5">
                <a:latin typeface="Times New Roman"/>
                <a:cs typeface="Times New Roman"/>
              </a:rPr>
              <a:t>не нарушало </a:t>
            </a:r>
            <a:r>
              <a:rPr dirty="0" sz="2400" spc="-10">
                <a:latin typeface="Times New Roman"/>
                <a:cs typeface="Times New Roman"/>
              </a:rPr>
              <a:t>этикета.</a:t>
            </a:r>
            <a:endParaRPr sz="2400">
              <a:latin typeface="Times New Roman"/>
              <a:cs typeface="Times New Roman"/>
            </a:endParaRPr>
          </a:p>
          <a:p>
            <a:pPr marL="241300" marR="373380" indent="-228600">
              <a:lnSpc>
                <a:spcPct val="90000"/>
              </a:lnSpc>
              <a:spcBef>
                <a:spcPts val="9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20">
                <a:latin typeface="Times New Roman"/>
                <a:cs typeface="Times New Roman"/>
              </a:rPr>
              <a:t>Эту </a:t>
            </a:r>
            <a:r>
              <a:rPr dirty="0" sz="2400" spc="-5">
                <a:latin typeface="Times New Roman"/>
                <a:cs typeface="Times New Roman"/>
              </a:rPr>
              <a:t>элегантную вещь </a:t>
            </a:r>
            <a:r>
              <a:rPr dirty="0" sz="2400" spc="-10">
                <a:latin typeface="Times New Roman"/>
                <a:cs typeface="Times New Roman"/>
              </a:rPr>
              <a:t>можно </a:t>
            </a:r>
            <a:r>
              <a:rPr dirty="0" sz="2400">
                <a:latin typeface="Times New Roman"/>
                <a:cs typeface="Times New Roman"/>
              </a:rPr>
              <a:t>было </a:t>
            </a:r>
            <a:r>
              <a:rPr dirty="0" sz="2400" spc="5">
                <a:latin typeface="Times New Roman"/>
                <a:cs typeface="Times New Roman"/>
              </a:rPr>
              <a:t>носить </a:t>
            </a:r>
            <a:r>
              <a:rPr dirty="0" sz="2400">
                <a:latin typeface="Times New Roman"/>
                <a:cs typeface="Times New Roman"/>
              </a:rPr>
              <a:t>днем </a:t>
            </a:r>
            <a:r>
              <a:rPr dirty="0" sz="2400" spc="-15">
                <a:latin typeface="Times New Roman"/>
                <a:cs typeface="Times New Roman"/>
              </a:rPr>
              <a:t>как </a:t>
            </a:r>
            <a:r>
              <a:rPr dirty="0" sz="2400">
                <a:latin typeface="Times New Roman"/>
                <a:cs typeface="Times New Roman"/>
              </a:rPr>
              <a:t>строгий </a:t>
            </a:r>
            <a:r>
              <a:rPr dirty="0" sz="2400" spc="-5">
                <a:latin typeface="Times New Roman"/>
                <a:cs typeface="Times New Roman"/>
              </a:rPr>
              <a:t>вариант повседневной  </a:t>
            </a:r>
            <a:r>
              <a:rPr dirty="0" sz="2400" spc="-15">
                <a:latin typeface="Times New Roman"/>
                <a:cs typeface="Times New Roman"/>
              </a:rPr>
              <a:t>одежды, </a:t>
            </a:r>
            <a:r>
              <a:rPr dirty="0" sz="2400">
                <a:latin typeface="Times New Roman"/>
                <a:cs typeface="Times New Roman"/>
              </a:rPr>
              <a:t>а </a:t>
            </a:r>
            <a:r>
              <a:rPr dirty="0" sz="2400" spc="-20">
                <a:latin typeface="Times New Roman"/>
                <a:cs typeface="Times New Roman"/>
              </a:rPr>
              <a:t>вечером </a:t>
            </a:r>
            <a:r>
              <a:rPr dirty="0" sz="2400" spc="-25">
                <a:latin typeface="Times New Roman"/>
                <a:cs typeface="Times New Roman"/>
              </a:rPr>
              <a:t>благодаря </a:t>
            </a:r>
            <a:r>
              <a:rPr dirty="0" sz="2400" spc="-5">
                <a:latin typeface="Times New Roman"/>
                <a:cs typeface="Times New Roman"/>
              </a:rPr>
              <a:t>правильным аксессуарам </a:t>
            </a:r>
            <a:r>
              <a:rPr dirty="0" sz="2400" spc="-10">
                <a:latin typeface="Times New Roman"/>
                <a:cs typeface="Times New Roman"/>
              </a:rPr>
              <a:t>превратить </a:t>
            </a:r>
            <a:r>
              <a:rPr dirty="0" sz="2400">
                <a:latin typeface="Times New Roman"/>
                <a:cs typeface="Times New Roman"/>
              </a:rPr>
              <a:t>в часть </a:t>
            </a:r>
            <a:r>
              <a:rPr dirty="0" sz="2400" spc="-35">
                <a:latin typeface="Times New Roman"/>
                <a:cs typeface="Times New Roman"/>
              </a:rPr>
              <a:t>яркого  </a:t>
            </a:r>
            <a:r>
              <a:rPr dirty="0" sz="2400" spc="-20">
                <a:latin typeface="Times New Roman"/>
                <a:cs typeface="Times New Roman"/>
              </a:rPr>
              <a:t>вечернего </a:t>
            </a:r>
            <a:r>
              <a:rPr dirty="0" sz="2400">
                <a:latin typeface="Times New Roman"/>
                <a:cs typeface="Times New Roman"/>
              </a:rPr>
              <a:t>образа, добавив длинные </a:t>
            </a:r>
            <a:r>
              <a:rPr dirty="0" sz="2400" spc="-10">
                <a:latin typeface="Times New Roman"/>
                <a:cs typeface="Times New Roman"/>
              </a:rPr>
              <a:t>жемчужные</a:t>
            </a:r>
            <a:r>
              <a:rPr dirty="0" sz="2400" spc="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нити.</a:t>
            </a:r>
            <a:endParaRPr sz="2400">
              <a:latin typeface="Times New Roman"/>
              <a:cs typeface="Times New Roman"/>
            </a:endParaRPr>
          </a:p>
          <a:p>
            <a:pPr marL="241300" marR="125095" indent="-228600">
              <a:lnSpc>
                <a:spcPts val="259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  <a:tab pos="3691254" algn="l"/>
              </a:tabLst>
            </a:pPr>
            <a:r>
              <a:rPr dirty="0" sz="2400">
                <a:latin typeface="Times New Roman"/>
                <a:cs typeface="Times New Roman"/>
              </a:rPr>
              <a:t>Идеальное</a:t>
            </a:r>
            <a:r>
              <a:rPr dirty="0" sz="2400" spc="4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чёрное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платье	</a:t>
            </a:r>
            <a:r>
              <a:rPr dirty="0" sz="2400" spc="-10">
                <a:latin typeface="Times New Roman"/>
                <a:cs typeface="Times New Roman"/>
              </a:rPr>
              <a:t>должно </a:t>
            </a:r>
            <a:r>
              <a:rPr dirty="0" sz="2400" spc="-15">
                <a:latin typeface="Times New Roman"/>
                <a:cs typeface="Times New Roman"/>
              </a:rPr>
              <a:t>закрывать </a:t>
            </a:r>
            <a:r>
              <a:rPr dirty="0" sz="2400" spc="-30">
                <a:latin typeface="Times New Roman"/>
                <a:cs typeface="Times New Roman"/>
              </a:rPr>
              <a:t>колени, </a:t>
            </a:r>
            <a:r>
              <a:rPr dirty="0" sz="2400" spc="-5">
                <a:latin typeface="Times New Roman"/>
                <a:cs typeface="Times New Roman"/>
              </a:rPr>
              <a:t>быть </a:t>
            </a:r>
            <a:r>
              <a:rPr dirty="0" sz="2400" spc="-15">
                <a:latin typeface="Times New Roman"/>
                <a:cs typeface="Times New Roman"/>
              </a:rPr>
              <a:t>лаконичным </a:t>
            </a:r>
            <a:r>
              <a:rPr dirty="0" sz="2400">
                <a:latin typeface="Times New Roman"/>
                <a:cs typeface="Times New Roman"/>
              </a:rPr>
              <a:t>и доступным  </a:t>
            </a:r>
            <a:r>
              <a:rPr dirty="0" sz="2400" spc="-10">
                <a:latin typeface="Times New Roman"/>
                <a:cs typeface="Times New Roman"/>
              </a:rPr>
              <a:t>каждой</a:t>
            </a:r>
            <a:r>
              <a:rPr dirty="0" sz="2400" spc="-5">
                <a:latin typeface="Times New Roman"/>
                <a:cs typeface="Times New Roman"/>
              </a:rPr>
              <a:t> женщине!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74580" y="4037076"/>
            <a:ext cx="1877568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21523" y="4037076"/>
            <a:ext cx="2139696" cy="26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67100" y="4037076"/>
            <a:ext cx="3979163" cy="2648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295" y="137109"/>
            <a:ext cx="11370945" cy="6253480"/>
            <a:chOff x="463295" y="137109"/>
            <a:chExt cx="11370945" cy="6253480"/>
          </a:xfrm>
        </p:grpSpPr>
        <p:sp>
          <p:nvSpPr>
            <p:cNvPr id="3" name="object 3"/>
            <p:cNvSpPr/>
            <p:nvPr/>
          </p:nvSpPr>
          <p:spPr>
            <a:xfrm>
              <a:off x="4768595" y="137109"/>
              <a:ext cx="7065264" cy="62529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963667" y="332231"/>
              <a:ext cx="6495288" cy="56829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63295" y="137147"/>
              <a:ext cx="4296156" cy="62057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58367" y="332231"/>
              <a:ext cx="3726179" cy="56357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7024" y="142189"/>
            <a:ext cx="10866120" cy="1220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0" indent="-229235">
              <a:lnSpc>
                <a:spcPts val="3195"/>
              </a:lnSpc>
              <a:spcBef>
                <a:spcPts val="95"/>
              </a:spcBef>
              <a:buFont typeface="Arial"/>
              <a:buChar char="•"/>
              <a:tabLst>
                <a:tab pos="381635" algn="l"/>
                <a:tab pos="3300729" algn="l"/>
                <a:tab pos="7374890" algn="l"/>
              </a:tabLst>
            </a:pPr>
            <a:r>
              <a:rPr dirty="0" sz="2800" spc="-70">
                <a:latin typeface="Trebuchet MS"/>
                <a:cs typeface="Trebuchet MS"/>
              </a:rPr>
              <a:t>В</a:t>
            </a:r>
            <a:r>
              <a:rPr dirty="0" sz="2800" spc="-195">
                <a:latin typeface="Trebuchet MS"/>
                <a:cs typeface="Trebuchet MS"/>
              </a:rPr>
              <a:t> </a:t>
            </a:r>
            <a:r>
              <a:rPr dirty="0" sz="2800" spc="-80">
                <a:latin typeface="Trebuchet MS"/>
                <a:cs typeface="Trebuchet MS"/>
              </a:rPr>
              <a:t>едином</a:t>
            </a:r>
            <a:r>
              <a:rPr dirty="0" sz="2800" spc="-195">
                <a:latin typeface="Trebuchet MS"/>
                <a:cs typeface="Trebuchet MS"/>
              </a:rPr>
              <a:t> </a:t>
            </a:r>
            <a:r>
              <a:rPr dirty="0" sz="2800" spc="-90">
                <a:latin typeface="Trebuchet MS"/>
                <a:cs typeface="Trebuchet MS"/>
              </a:rPr>
              <a:t>порыве	</a:t>
            </a:r>
            <a:r>
              <a:rPr dirty="0" sz="2800" spc="-125">
                <a:latin typeface="Trebuchet MS"/>
                <a:cs typeface="Trebuchet MS"/>
              </a:rPr>
              <a:t>студентов-демонстрантов	</a:t>
            </a:r>
            <a:r>
              <a:rPr dirty="0" sz="2800" spc="-114">
                <a:latin typeface="Trebuchet MS"/>
                <a:cs typeface="Trebuchet MS"/>
              </a:rPr>
              <a:t>решили</a:t>
            </a:r>
            <a:r>
              <a:rPr dirty="0" sz="2800" spc="-220">
                <a:latin typeface="Trebuchet MS"/>
                <a:cs typeface="Trebuchet MS"/>
              </a:rPr>
              <a:t> </a:t>
            </a:r>
            <a:r>
              <a:rPr dirty="0" sz="2800" spc="-110">
                <a:latin typeface="Trebuchet MS"/>
                <a:cs typeface="Trebuchet MS"/>
              </a:rPr>
              <a:t>поддержать</a:t>
            </a:r>
            <a:endParaRPr sz="2800">
              <a:latin typeface="Trebuchet MS"/>
              <a:cs typeface="Trebuchet MS"/>
            </a:endParaRPr>
          </a:p>
          <a:p>
            <a:pPr marL="3171825" marR="5080" indent="-3159760">
              <a:lnSpc>
                <a:spcPts val="3020"/>
              </a:lnSpc>
              <a:spcBef>
                <a:spcPts val="220"/>
              </a:spcBef>
              <a:tabLst>
                <a:tab pos="8607425" algn="l"/>
              </a:tabLst>
            </a:pPr>
            <a:r>
              <a:rPr dirty="0" sz="2800" spc="-135">
                <a:latin typeface="Trebuchet MS"/>
                <a:cs typeface="Trebuchet MS"/>
              </a:rPr>
              <a:t>преподаватели, </a:t>
            </a:r>
            <a:r>
              <a:rPr dirty="0" sz="2800" spc="-125">
                <a:latin typeface="Trebuchet MS"/>
                <a:cs typeface="Trebuchet MS"/>
              </a:rPr>
              <a:t>мастера </a:t>
            </a:r>
            <a:r>
              <a:rPr dirty="0" sz="2800" spc="-110">
                <a:latin typeface="Trebuchet MS"/>
                <a:cs typeface="Trebuchet MS"/>
              </a:rPr>
              <a:t>производственного</a:t>
            </a:r>
            <a:r>
              <a:rPr dirty="0" sz="2800" spc="-295">
                <a:latin typeface="Trebuchet MS"/>
                <a:cs typeface="Trebuchet MS"/>
              </a:rPr>
              <a:t> </a:t>
            </a:r>
            <a:r>
              <a:rPr dirty="0" sz="2800" spc="-110">
                <a:latin typeface="Trebuchet MS"/>
                <a:cs typeface="Trebuchet MS"/>
              </a:rPr>
              <a:t>обучения</a:t>
            </a:r>
            <a:r>
              <a:rPr dirty="0" sz="2800" spc="-170">
                <a:latin typeface="Trebuchet MS"/>
                <a:cs typeface="Trebuchet MS"/>
              </a:rPr>
              <a:t> </a:t>
            </a:r>
            <a:r>
              <a:rPr dirty="0" sz="2800" spc="-175">
                <a:latin typeface="Trebuchet MS"/>
                <a:cs typeface="Trebuchet MS"/>
              </a:rPr>
              <a:t>-	</a:t>
            </a:r>
            <a:r>
              <a:rPr dirty="0" sz="2800" spc="-155">
                <a:latin typeface="Trebuchet MS"/>
                <a:cs typeface="Trebuchet MS"/>
              </a:rPr>
              <a:t>их</a:t>
            </a:r>
            <a:r>
              <a:rPr dirty="0" sz="2800" spc="-254">
                <a:latin typeface="Trebuchet MS"/>
                <a:cs typeface="Trebuchet MS"/>
              </a:rPr>
              <a:t> </a:t>
            </a:r>
            <a:r>
              <a:rPr dirty="0" sz="2800" spc="-140">
                <a:latin typeface="Trebuchet MS"/>
                <a:cs typeface="Trebuchet MS"/>
              </a:rPr>
              <a:t>наставники,  </a:t>
            </a:r>
            <a:r>
              <a:rPr dirty="0" sz="2800" spc="-110">
                <a:latin typeface="Trebuchet MS"/>
                <a:cs typeface="Trebuchet MS"/>
              </a:rPr>
              <a:t>показать свой </a:t>
            </a:r>
            <a:r>
              <a:rPr dirty="0" sz="2800" spc="-130">
                <a:latin typeface="Trebuchet MS"/>
                <a:cs typeface="Trebuchet MS"/>
              </a:rPr>
              <a:t>мастер </a:t>
            </a:r>
            <a:r>
              <a:rPr dirty="0" sz="2800" spc="360">
                <a:latin typeface="Trebuchet MS"/>
                <a:cs typeface="Trebuchet MS"/>
              </a:rPr>
              <a:t>–</a:t>
            </a:r>
            <a:r>
              <a:rPr dirty="0" sz="2800" spc="-515">
                <a:latin typeface="Trebuchet MS"/>
                <a:cs typeface="Trebuchet MS"/>
              </a:rPr>
              <a:t> </a:t>
            </a:r>
            <a:r>
              <a:rPr dirty="0" sz="2800" spc="-160">
                <a:latin typeface="Trebuchet MS"/>
                <a:cs typeface="Trebuchet MS"/>
              </a:rPr>
              <a:t>класс!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84320" y="1656588"/>
            <a:ext cx="4123182" cy="4353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394192" y="1656588"/>
            <a:ext cx="3576065" cy="43533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2900" y="1656588"/>
            <a:ext cx="3586734" cy="4353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806" y="519760"/>
            <a:ext cx="6610984" cy="3588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40970" indent="761365">
              <a:lnSpc>
                <a:spcPct val="100000"/>
              </a:lnSpc>
              <a:spcBef>
                <a:spcPts val="100"/>
              </a:spcBef>
              <a:tabLst>
                <a:tab pos="3021965" algn="l"/>
              </a:tabLst>
            </a:pPr>
            <a:r>
              <a:rPr dirty="0" sz="2400" spc="-90">
                <a:latin typeface="Times New Roman"/>
                <a:cs typeface="Times New Roman"/>
              </a:rPr>
              <a:t>Уже </a:t>
            </a:r>
            <a:r>
              <a:rPr dirty="0" sz="2400" spc="5">
                <a:latin typeface="Times New Roman"/>
                <a:cs typeface="Times New Roman"/>
              </a:rPr>
              <a:t>стало </a:t>
            </a:r>
            <a:r>
              <a:rPr dirty="0" sz="2400">
                <a:latin typeface="Times New Roman"/>
                <a:cs typeface="Times New Roman"/>
              </a:rPr>
              <a:t>доброй традицией </a:t>
            </a:r>
            <a:r>
              <a:rPr dirty="0" sz="2400" spc="-5">
                <a:latin typeface="Times New Roman"/>
                <a:cs typeface="Times New Roman"/>
              </a:rPr>
              <a:t>каждую </a:t>
            </a:r>
            <a:r>
              <a:rPr dirty="0" sz="2400" spc="5">
                <a:latin typeface="Times New Roman"/>
                <a:cs typeface="Times New Roman"/>
              </a:rPr>
              <a:t>весну  </a:t>
            </a:r>
            <a:r>
              <a:rPr dirty="0" sz="2400" spc="-15">
                <a:latin typeface="Times New Roman"/>
                <a:cs typeface="Times New Roman"/>
              </a:rPr>
              <a:t>проводить</a:t>
            </a:r>
            <a:r>
              <a:rPr dirty="0" sz="2400" spc="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в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35">
                <a:latin typeface="Times New Roman"/>
                <a:cs typeface="Times New Roman"/>
              </a:rPr>
              <a:t>колледже	</a:t>
            </a:r>
            <a:r>
              <a:rPr dirty="0" sz="2400" spc="-5">
                <a:latin typeface="Times New Roman"/>
                <a:cs typeface="Times New Roman"/>
              </a:rPr>
              <a:t>предметную </a:t>
            </a:r>
            <a:r>
              <a:rPr dirty="0" sz="2400" spc="-10">
                <a:latin typeface="Times New Roman"/>
                <a:cs typeface="Times New Roman"/>
              </a:rPr>
              <a:t>неделю </a:t>
            </a:r>
            <a:r>
              <a:rPr dirty="0" sz="2400" spc="-5">
                <a:latin typeface="Times New Roman"/>
                <a:cs typeface="Times New Roman"/>
              </a:rPr>
              <a:t>по  </a:t>
            </a:r>
            <a:r>
              <a:rPr dirty="0" sz="2400">
                <a:latin typeface="Times New Roman"/>
                <a:cs typeface="Times New Roman"/>
              </a:rPr>
              <a:t>профессиям </a:t>
            </a:r>
            <a:r>
              <a:rPr dirty="0" sz="2400" spc="-10">
                <a:latin typeface="Times New Roman"/>
                <a:cs typeface="Times New Roman"/>
              </a:rPr>
              <a:t>«Портной», </a:t>
            </a:r>
            <a:r>
              <a:rPr dirty="0" sz="2400">
                <a:latin typeface="Times New Roman"/>
                <a:cs typeface="Times New Roman"/>
              </a:rPr>
              <a:t>«Закройщик».</a:t>
            </a:r>
            <a:endParaRPr sz="24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1000"/>
              </a:spcBef>
            </a:pPr>
            <a:r>
              <a:rPr dirty="0" sz="2400" b="1" i="1">
                <a:latin typeface="Times New Roman"/>
                <a:cs typeface="Times New Roman"/>
              </a:rPr>
              <a:t>В </a:t>
            </a:r>
            <a:r>
              <a:rPr dirty="0" sz="2400" spc="-30" b="1" i="1">
                <a:latin typeface="Times New Roman"/>
                <a:cs typeface="Times New Roman"/>
              </a:rPr>
              <a:t>ходе </a:t>
            </a:r>
            <a:r>
              <a:rPr dirty="0" sz="2400" spc="-15" b="1" i="1">
                <a:latin typeface="Times New Roman"/>
                <a:cs typeface="Times New Roman"/>
              </a:rPr>
              <a:t>предметной </a:t>
            </a:r>
            <a:r>
              <a:rPr dirty="0" sz="2400" spc="-25" b="1" i="1">
                <a:latin typeface="Times New Roman"/>
                <a:cs typeface="Times New Roman"/>
              </a:rPr>
              <a:t>недели </a:t>
            </a:r>
            <a:r>
              <a:rPr dirty="0" sz="2400" spc="-5" b="1" i="1">
                <a:latin typeface="Times New Roman"/>
                <a:cs typeface="Times New Roman"/>
              </a:rPr>
              <a:t>было</a:t>
            </a:r>
            <a:r>
              <a:rPr dirty="0" sz="2400" spc="20" b="1" i="1">
                <a:latin typeface="Times New Roman"/>
                <a:cs typeface="Times New Roman"/>
              </a:rPr>
              <a:t> </a:t>
            </a:r>
            <a:r>
              <a:rPr dirty="0" sz="2400" spc="-5" b="1" i="1">
                <a:latin typeface="Times New Roman"/>
                <a:cs typeface="Times New Roman"/>
              </a:rPr>
              <a:t>запланировано:</a:t>
            </a:r>
            <a:endParaRPr sz="2400">
              <a:latin typeface="Times New Roman"/>
              <a:cs typeface="Times New Roman"/>
            </a:endParaRPr>
          </a:p>
          <a:p>
            <a:pPr marL="190500" indent="-178435">
              <a:lnSpc>
                <a:spcPct val="100000"/>
              </a:lnSpc>
              <a:spcBef>
                <a:spcPts val="1010"/>
              </a:spcBef>
              <a:buChar char="-"/>
              <a:tabLst>
                <a:tab pos="191135" algn="l"/>
              </a:tabLst>
            </a:pPr>
            <a:r>
              <a:rPr dirty="0" sz="2400">
                <a:latin typeface="Times New Roman"/>
                <a:cs typeface="Times New Roman"/>
              </a:rPr>
              <a:t>выставки </a:t>
            </a:r>
            <a:r>
              <a:rPr dirty="0" sz="2400" spc="-5">
                <a:latin typeface="Times New Roman"/>
                <a:cs typeface="Times New Roman"/>
              </a:rPr>
              <a:t>творческих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работ</a:t>
            </a:r>
            <a:endParaRPr sz="2400">
              <a:latin typeface="Times New Roman"/>
              <a:cs typeface="Times New Roman"/>
            </a:endParaRPr>
          </a:p>
          <a:p>
            <a:pPr marL="190500" indent="-178435">
              <a:lnSpc>
                <a:spcPct val="100000"/>
              </a:lnSpc>
              <a:spcBef>
                <a:spcPts val="994"/>
              </a:spcBef>
              <a:buChar char="-"/>
              <a:tabLst>
                <a:tab pos="191135" algn="l"/>
              </a:tabLst>
            </a:pPr>
            <a:r>
              <a:rPr dirty="0" sz="2400" spc="-10">
                <a:latin typeface="Times New Roman"/>
                <a:cs typeface="Times New Roman"/>
              </a:rPr>
              <a:t>проведение </a:t>
            </a:r>
            <a:r>
              <a:rPr dirty="0" sz="2400" spc="-20">
                <a:latin typeface="Times New Roman"/>
                <a:cs typeface="Times New Roman"/>
              </a:rPr>
              <a:t>открытого</a:t>
            </a:r>
            <a:r>
              <a:rPr dirty="0" sz="2400" spc="3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урока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Char char="-"/>
              <a:tabLst>
                <a:tab pos="240665" algn="l"/>
                <a:tab pos="241300" algn="l"/>
              </a:tabLst>
            </a:pPr>
            <a:r>
              <a:rPr dirty="0" sz="2400" spc="-10">
                <a:latin typeface="Times New Roman"/>
                <a:cs typeface="Times New Roman"/>
              </a:rPr>
              <a:t>проведение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мастер-классов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010"/>
              </a:spcBef>
              <a:buChar char="-"/>
              <a:tabLst>
                <a:tab pos="240665" algn="l"/>
                <a:tab pos="241300" algn="l"/>
              </a:tabLst>
            </a:pPr>
            <a:r>
              <a:rPr dirty="0" sz="2400" spc="-10">
                <a:latin typeface="Times New Roman"/>
                <a:cs typeface="Times New Roman"/>
              </a:rPr>
              <a:t>проведение </a:t>
            </a:r>
            <a:r>
              <a:rPr dirty="0" sz="2400">
                <a:latin typeface="Times New Roman"/>
                <a:cs typeface="Times New Roman"/>
              </a:rPr>
              <a:t>фестиваля </a:t>
            </a:r>
            <a:r>
              <a:rPr dirty="0" sz="2400" spc="-20">
                <a:latin typeface="Times New Roman"/>
                <a:cs typeface="Times New Roman"/>
              </a:rPr>
              <a:t>«Формула </a:t>
            </a:r>
            <a:r>
              <a:rPr dirty="0" sz="2400" spc="-10">
                <a:latin typeface="Times New Roman"/>
                <a:cs typeface="Times New Roman"/>
              </a:rPr>
              <a:t>успеха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моды»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42047" y="2356104"/>
            <a:ext cx="4702302" cy="3890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0791" y="2182367"/>
            <a:ext cx="2771775" cy="4676140"/>
            <a:chOff x="240791" y="2182367"/>
            <a:chExt cx="2771775" cy="4676140"/>
          </a:xfrm>
        </p:grpSpPr>
        <p:sp>
          <p:nvSpPr>
            <p:cNvPr id="3" name="object 3"/>
            <p:cNvSpPr/>
            <p:nvPr/>
          </p:nvSpPr>
          <p:spPr>
            <a:xfrm>
              <a:off x="240791" y="6522722"/>
              <a:ext cx="2771394" cy="3352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56031" y="2182367"/>
              <a:ext cx="2743200" cy="4351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3150107" y="1647444"/>
            <a:ext cx="2901315" cy="5210810"/>
            <a:chOff x="3150107" y="1647444"/>
            <a:chExt cx="2901315" cy="5210810"/>
          </a:xfrm>
        </p:grpSpPr>
        <p:sp>
          <p:nvSpPr>
            <p:cNvPr id="6" name="object 6"/>
            <p:cNvSpPr/>
            <p:nvPr/>
          </p:nvSpPr>
          <p:spPr>
            <a:xfrm>
              <a:off x="3150107" y="5989319"/>
              <a:ext cx="2900934" cy="8686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65347" y="1647444"/>
              <a:ext cx="2872740" cy="43525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6143244" y="886967"/>
            <a:ext cx="2637790" cy="5971540"/>
            <a:chOff x="6143244" y="886967"/>
            <a:chExt cx="2637790" cy="5971540"/>
          </a:xfrm>
        </p:grpSpPr>
        <p:sp>
          <p:nvSpPr>
            <p:cNvPr id="9" name="object 9"/>
            <p:cNvSpPr/>
            <p:nvPr/>
          </p:nvSpPr>
          <p:spPr>
            <a:xfrm>
              <a:off x="6143244" y="5230367"/>
              <a:ext cx="2637281" cy="16276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158484" y="886967"/>
              <a:ext cx="2609088" cy="43540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8930640" y="341375"/>
            <a:ext cx="2844800" cy="6517005"/>
            <a:chOff x="8930640" y="341375"/>
            <a:chExt cx="2844800" cy="6517005"/>
          </a:xfrm>
        </p:grpSpPr>
        <p:sp>
          <p:nvSpPr>
            <p:cNvPr id="12" name="object 12"/>
            <p:cNvSpPr/>
            <p:nvPr/>
          </p:nvSpPr>
          <p:spPr>
            <a:xfrm>
              <a:off x="8930640" y="4683253"/>
              <a:ext cx="2844546" cy="21747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945880" y="341375"/>
              <a:ext cx="2816352" cy="43525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23" y="419087"/>
            <a:ext cx="8929878" cy="550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2061" y="1042568"/>
            <a:ext cx="6191885" cy="156019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35">
                <a:latin typeface="Trebuchet MS"/>
                <a:cs typeface="Trebuchet MS"/>
              </a:rPr>
              <a:t>Сурья </a:t>
            </a:r>
            <a:r>
              <a:rPr dirty="0" sz="2800" spc="-114">
                <a:latin typeface="Trebuchet MS"/>
                <a:cs typeface="Trebuchet MS"/>
              </a:rPr>
              <a:t>Джаббарова, Эльнара</a:t>
            </a:r>
            <a:r>
              <a:rPr dirty="0" sz="2800" spc="-415">
                <a:latin typeface="Trebuchet MS"/>
                <a:cs typeface="Trebuchet MS"/>
              </a:rPr>
              <a:t> </a:t>
            </a:r>
            <a:r>
              <a:rPr dirty="0" sz="2800" spc="-114">
                <a:latin typeface="Trebuchet MS"/>
                <a:cs typeface="Trebuchet MS"/>
              </a:rPr>
              <a:t>Ковязина</a:t>
            </a:r>
            <a:endParaRPr sz="2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14">
                <a:latin typeface="Trebuchet MS"/>
                <a:cs typeface="Trebuchet MS"/>
              </a:rPr>
              <a:t>Валерия </a:t>
            </a:r>
            <a:r>
              <a:rPr dirty="0" sz="2800" spc="-135">
                <a:latin typeface="Trebuchet MS"/>
                <a:cs typeface="Trebuchet MS"/>
              </a:rPr>
              <a:t>Лаврова, </a:t>
            </a:r>
            <a:r>
              <a:rPr dirty="0" sz="2800" spc="-130">
                <a:latin typeface="Trebuchet MS"/>
                <a:cs typeface="Trebuchet MS"/>
              </a:rPr>
              <a:t>Анастасия</a:t>
            </a:r>
            <a:r>
              <a:rPr dirty="0" sz="2800" spc="-385">
                <a:latin typeface="Trebuchet MS"/>
                <a:cs typeface="Trebuchet MS"/>
              </a:rPr>
              <a:t> </a:t>
            </a:r>
            <a:r>
              <a:rPr dirty="0" sz="2800" spc="-80">
                <a:latin typeface="Trebuchet MS"/>
                <a:cs typeface="Trebuchet MS"/>
              </a:rPr>
              <a:t>Адамович</a:t>
            </a:r>
            <a:endParaRPr sz="2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00">
                <a:latin typeface="Trebuchet MS"/>
                <a:cs typeface="Trebuchet MS"/>
              </a:rPr>
              <a:t>Хор </a:t>
            </a:r>
            <a:r>
              <a:rPr dirty="0" sz="2800" spc="-114">
                <a:latin typeface="Trebuchet MS"/>
                <a:cs typeface="Trebuchet MS"/>
              </a:rPr>
              <a:t>мастеров </a:t>
            </a:r>
            <a:r>
              <a:rPr dirty="0" sz="2800" spc="-90">
                <a:latin typeface="Trebuchet MS"/>
                <a:cs typeface="Trebuchet MS"/>
              </a:rPr>
              <a:t>и</a:t>
            </a:r>
            <a:r>
              <a:rPr dirty="0" sz="2800" spc="-434">
                <a:latin typeface="Trebuchet MS"/>
                <a:cs typeface="Trebuchet MS"/>
              </a:rPr>
              <a:t> </a:t>
            </a:r>
            <a:r>
              <a:rPr dirty="0" sz="2800" spc="-120">
                <a:latin typeface="Trebuchet MS"/>
                <a:cs typeface="Trebuchet MS"/>
              </a:rPr>
              <a:t>преподавателей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4300" y="803148"/>
            <a:ext cx="12077700" cy="6055360"/>
            <a:chOff x="114300" y="803148"/>
            <a:chExt cx="12077700" cy="6055360"/>
          </a:xfrm>
        </p:grpSpPr>
        <p:sp>
          <p:nvSpPr>
            <p:cNvPr id="5" name="object 5"/>
            <p:cNvSpPr/>
            <p:nvPr/>
          </p:nvSpPr>
          <p:spPr>
            <a:xfrm>
              <a:off x="6630923" y="803148"/>
              <a:ext cx="5561075" cy="299148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825995" y="998220"/>
              <a:ext cx="5129784" cy="24216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399019" y="3427435"/>
              <a:ext cx="4792980" cy="34305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594092" y="3622548"/>
              <a:ext cx="4361688" cy="29062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300" y="2750812"/>
              <a:ext cx="2979420" cy="410718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09371" y="2945892"/>
              <a:ext cx="2409443" cy="35829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618232" y="2750812"/>
              <a:ext cx="2740024" cy="41071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813304" y="2945892"/>
              <a:ext cx="2170175" cy="35829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56047" y="3397050"/>
              <a:ext cx="2769107" cy="346094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151120" y="3592068"/>
              <a:ext cx="2199131" cy="29367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6863" y="375538"/>
            <a:ext cx="1286103" cy="297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497835" y="355472"/>
            <a:ext cx="8334375" cy="318135"/>
            <a:chOff x="2497835" y="355472"/>
            <a:chExt cx="8334375" cy="318135"/>
          </a:xfrm>
        </p:grpSpPr>
        <p:sp>
          <p:nvSpPr>
            <p:cNvPr id="4" name="object 4"/>
            <p:cNvSpPr/>
            <p:nvPr/>
          </p:nvSpPr>
          <p:spPr>
            <a:xfrm>
              <a:off x="2503169" y="360806"/>
              <a:ext cx="8323707" cy="3073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557267" y="438784"/>
              <a:ext cx="267970" cy="167640"/>
            </a:xfrm>
            <a:custGeom>
              <a:avLst/>
              <a:gdLst/>
              <a:ahLst/>
              <a:cxnLst/>
              <a:rect l="l" t="t" r="r" b="b"/>
              <a:pathLst>
                <a:path w="267970" h="167640">
                  <a:moveTo>
                    <a:pt x="229743" y="30479"/>
                  </a:moveTo>
                  <a:lnTo>
                    <a:pt x="223266" y="30479"/>
                  </a:lnTo>
                  <a:lnTo>
                    <a:pt x="217678" y="31750"/>
                  </a:lnTo>
                  <a:lnTo>
                    <a:pt x="193802" y="60960"/>
                  </a:lnTo>
                  <a:lnTo>
                    <a:pt x="192278" y="67310"/>
                  </a:lnTo>
                  <a:lnTo>
                    <a:pt x="191516" y="74675"/>
                  </a:lnTo>
                  <a:lnTo>
                    <a:pt x="191516" y="82930"/>
                  </a:lnTo>
                  <a:lnTo>
                    <a:pt x="191516" y="90550"/>
                  </a:lnTo>
                  <a:lnTo>
                    <a:pt x="192151" y="97536"/>
                  </a:lnTo>
                  <a:lnTo>
                    <a:pt x="193421" y="103886"/>
                  </a:lnTo>
                  <a:lnTo>
                    <a:pt x="194691" y="110362"/>
                  </a:lnTo>
                  <a:lnTo>
                    <a:pt x="196723" y="115950"/>
                  </a:lnTo>
                  <a:lnTo>
                    <a:pt x="199517" y="120650"/>
                  </a:lnTo>
                  <a:lnTo>
                    <a:pt x="202311" y="125475"/>
                  </a:lnTo>
                  <a:lnTo>
                    <a:pt x="206248" y="129031"/>
                  </a:lnTo>
                  <a:lnTo>
                    <a:pt x="211074" y="131699"/>
                  </a:lnTo>
                  <a:lnTo>
                    <a:pt x="215900" y="134238"/>
                  </a:lnTo>
                  <a:lnTo>
                    <a:pt x="221869" y="135636"/>
                  </a:lnTo>
                  <a:lnTo>
                    <a:pt x="229108" y="135636"/>
                  </a:lnTo>
                  <a:lnTo>
                    <a:pt x="235712" y="135636"/>
                  </a:lnTo>
                  <a:lnTo>
                    <a:pt x="258191" y="121665"/>
                  </a:lnTo>
                  <a:lnTo>
                    <a:pt x="261366" y="117220"/>
                  </a:lnTo>
                  <a:lnTo>
                    <a:pt x="263652" y="111760"/>
                  </a:lnTo>
                  <a:lnTo>
                    <a:pt x="265176" y="105282"/>
                  </a:lnTo>
                  <a:lnTo>
                    <a:pt x="266700" y="98932"/>
                  </a:lnTo>
                  <a:lnTo>
                    <a:pt x="267462" y="91566"/>
                  </a:lnTo>
                  <a:lnTo>
                    <a:pt x="267462" y="83438"/>
                  </a:lnTo>
                  <a:lnTo>
                    <a:pt x="267462" y="75818"/>
                  </a:lnTo>
                  <a:lnTo>
                    <a:pt x="266827" y="68706"/>
                  </a:lnTo>
                  <a:lnTo>
                    <a:pt x="265557" y="62356"/>
                  </a:lnTo>
                  <a:lnTo>
                    <a:pt x="264414" y="55879"/>
                  </a:lnTo>
                  <a:lnTo>
                    <a:pt x="262382" y="50291"/>
                  </a:lnTo>
                  <a:lnTo>
                    <a:pt x="259461" y="45592"/>
                  </a:lnTo>
                  <a:lnTo>
                    <a:pt x="256540" y="40893"/>
                  </a:lnTo>
                  <a:lnTo>
                    <a:pt x="252730" y="37211"/>
                  </a:lnTo>
                  <a:lnTo>
                    <a:pt x="247904" y="34543"/>
                  </a:lnTo>
                  <a:lnTo>
                    <a:pt x="243078" y="31876"/>
                  </a:lnTo>
                  <a:lnTo>
                    <a:pt x="237109" y="30479"/>
                  </a:lnTo>
                  <a:lnTo>
                    <a:pt x="229743" y="30479"/>
                  </a:lnTo>
                  <a:close/>
                </a:path>
                <a:path w="267970" h="167640">
                  <a:moveTo>
                    <a:pt x="6985" y="0"/>
                  </a:moveTo>
                  <a:lnTo>
                    <a:pt x="128270" y="0"/>
                  </a:lnTo>
                  <a:lnTo>
                    <a:pt x="129286" y="0"/>
                  </a:lnTo>
                  <a:lnTo>
                    <a:pt x="130302" y="380"/>
                  </a:lnTo>
                  <a:lnTo>
                    <a:pt x="131191" y="1015"/>
                  </a:lnTo>
                  <a:lnTo>
                    <a:pt x="132080" y="1650"/>
                  </a:lnTo>
                  <a:lnTo>
                    <a:pt x="132715" y="2666"/>
                  </a:lnTo>
                  <a:lnTo>
                    <a:pt x="133350" y="4190"/>
                  </a:lnTo>
                  <a:lnTo>
                    <a:pt x="133858" y="5714"/>
                  </a:lnTo>
                  <a:lnTo>
                    <a:pt x="134366" y="7619"/>
                  </a:lnTo>
                  <a:lnTo>
                    <a:pt x="134620" y="10160"/>
                  </a:lnTo>
                  <a:lnTo>
                    <a:pt x="134874" y="12573"/>
                  </a:lnTo>
                  <a:lnTo>
                    <a:pt x="135128" y="15620"/>
                  </a:lnTo>
                  <a:lnTo>
                    <a:pt x="135128" y="19303"/>
                  </a:lnTo>
                  <a:lnTo>
                    <a:pt x="135128" y="23113"/>
                  </a:lnTo>
                  <a:lnTo>
                    <a:pt x="134874" y="26288"/>
                  </a:lnTo>
                  <a:lnTo>
                    <a:pt x="134620" y="28828"/>
                  </a:lnTo>
                  <a:lnTo>
                    <a:pt x="134366" y="31368"/>
                  </a:lnTo>
                  <a:lnTo>
                    <a:pt x="129286" y="38862"/>
                  </a:lnTo>
                  <a:lnTo>
                    <a:pt x="128270" y="38862"/>
                  </a:lnTo>
                  <a:lnTo>
                    <a:pt x="89281" y="38862"/>
                  </a:lnTo>
                  <a:lnTo>
                    <a:pt x="89281" y="160527"/>
                  </a:lnTo>
                  <a:lnTo>
                    <a:pt x="89281" y="161670"/>
                  </a:lnTo>
                  <a:lnTo>
                    <a:pt x="88900" y="162687"/>
                  </a:lnTo>
                  <a:lnTo>
                    <a:pt x="88265" y="163575"/>
                  </a:lnTo>
                  <a:lnTo>
                    <a:pt x="87503" y="164464"/>
                  </a:lnTo>
                  <a:lnTo>
                    <a:pt x="86360" y="165226"/>
                  </a:lnTo>
                  <a:lnTo>
                    <a:pt x="84836" y="165735"/>
                  </a:lnTo>
                  <a:lnTo>
                    <a:pt x="83185" y="166369"/>
                  </a:lnTo>
                  <a:lnTo>
                    <a:pt x="80899" y="166750"/>
                  </a:lnTo>
                  <a:lnTo>
                    <a:pt x="78105" y="167004"/>
                  </a:lnTo>
                  <a:lnTo>
                    <a:pt x="75311" y="167386"/>
                  </a:lnTo>
                  <a:lnTo>
                    <a:pt x="71755" y="167512"/>
                  </a:lnTo>
                  <a:lnTo>
                    <a:pt x="67437" y="167512"/>
                  </a:lnTo>
                  <a:lnTo>
                    <a:pt x="63246" y="167512"/>
                  </a:lnTo>
                  <a:lnTo>
                    <a:pt x="59817" y="167386"/>
                  </a:lnTo>
                  <a:lnTo>
                    <a:pt x="57023" y="167004"/>
                  </a:lnTo>
                  <a:lnTo>
                    <a:pt x="54229" y="166750"/>
                  </a:lnTo>
                  <a:lnTo>
                    <a:pt x="52070" y="166369"/>
                  </a:lnTo>
                  <a:lnTo>
                    <a:pt x="50419" y="165735"/>
                  </a:lnTo>
                  <a:lnTo>
                    <a:pt x="48641" y="165226"/>
                  </a:lnTo>
                  <a:lnTo>
                    <a:pt x="47498" y="164464"/>
                  </a:lnTo>
                  <a:lnTo>
                    <a:pt x="46862" y="163575"/>
                  </a:lnTo>
                  <a:lnTo>
                    <a:pt x="46228" y="162687"/>
                  </a:lnTo>
                  <a:lnTo>
                    <a:pt x="45974" y="161670"/>
                  </a:lnTo>
                  <a:lnTo>
                    <a:pt x="45974" y="160527"/>
                  </a:lnTo>
                  <a:lnTo>
                    <a:pt x="45974" y="38862"/>
                  </a:lnTo>
                  <a:lnTo>
                    <a:pt x="6985" y="38862"/>
                  </a:lnTo>
                  <a:lnTo>
                    <a:pt x="5842" y="38862"/>
                  </a:lnTo>
                  <a:lnTo>
                    <a:pt x="4826" y="38480"/>
                  </a:lnTo>
                  <a:lnTo>
                    <a:pt x="3937" y="37845"/>
                  </a:lnTo>
                  <a:lnTo>
                    <a:pt x="3048" y="37211"/>
                  </a:lnTo>
                  <a:lnTo>
                    <a:pt x="2286" y="36194"/>
                  </a:lnTo>
                  <a:lnTo>
                    <a:pt x="1778" y="34670"/>
                  </a:lnTo>
                  <a:lnTo>
                    <a:pt x="1143" y="33147"/>
                  </a:lnTo>
                  <a:lnTo>
                    <a:pt x="762" y="31114"/>
                  </a:lnTo>
                  <a:lnTo>
                    <a:pt x="381" y="28448"/>
                  </a:lnTo>
                  <a:lnTo>
                    <a:pt x="127" y="25780"/>
                  </a:lnTo>
                  <a:lnTo>
                    <a:pt x="0" y="22605"/>
                  </a:lnTo>
                  <a:lnTo>
                    <a:pt x="0" y="18668"/>
                  </a:lnTo>
                  <a:lnTo>
                    <a:pt x="0" y="15239"/>
                  </a:lnTo>
                  <a:lnTo>
                    <a:pt x="127" y="12318"/>
                  </a:lnTo>
                  <a:lnTo>
                    <a:pt x="508" y="10032"/>
                  </a:lnTo>
                  <a:lnTo>
                    <a:pt x="889" y="7619"/>
                  </a:lnTo>
                  <a:lnTo>
                    <a:pt x="1270" y="5714"/>
                  </a:lnTo>
                  <a:lnTo>
                    <a:pt x="1905" y="4190"/>
                  </a:lnTo>
                  <a:lnTo>
                    <a:pt x="2540" y="2666"/>
                  </a:lnTo>
                  <a:lnTo>
                    <a:pt x="3175" y="1650"/>
                  </a:lnTo>
                  <a:lnTo>
                    <a:pt x="3937" y="1015"/>
                  </a:lnTo>
                  <a:lnTo>
                    <a:pt x="4826" y="380"/>
                  </a:lnTo>
                  <a:lnTo>
                    <a:pt x="5842" y="0"/>
                  </a:lnTo>
                  <a:lnTo>
                    <a:pt x="6985" y="0"/>
                  </a:lnTo>
                  <a:close/>
                </a:path>
              </a:pathLst>
            </a:custGeom>
            <a:ln w="10668">
              <a:solidFill>
                <a:srgbClr val="396A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192011" y="429513"/>
              <a:ext cx="1766569" cy="2439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970525" y="429513"/>
              <a:ext cx="1123823" cy="1850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431019" y="355472"/>
              <a:ext cx="1401190" cy="3180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234426" y="429513"/>
              <a:ext cx="1108836" cy="1850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90262" y="437768"/>
              <a:ext cx="143510" cy="168910"/>
            </a:xfrm>
            <a:custGeom>
              <a:avLst/>
              <a:gdLst/>
              <a:ahLst/>
              <a:cxnLst/>
              <a:rect l="l" t="t" r="r" b="b"/>
              <a:pathLst>
                <a:path w="143510" h="168909">
                  <a:moveTo>
                    <a:pt x="21716" y="0"/>
                  </a:moveTo>
                  <a:lnTo>
                    <a:pt x="26035" y="0"/>
                  </a:lnTo>
                  <a:lnTo>
                    <a:pt x="29463" y="126"/>
                  </a:lnTo>
                  <a:lnTo>
                    <a:pt x="42417" y="3936"/>
                  </a:lnTo>
                  <a:lnTo>
                    <a:pt x="43052" y="4698"/>
                  </a:lnTo>
                  <a:lnTo>
                    <a:pt x="43434" y="5714"/>
                  </a:lnTo>
                  <a:lnTo>
                    <a:pt x="43434" y="6857"/>
                  </a:lnTo>
                  <a:lnTo>
                    <a:pt x="43434" y="50037"/>
                  </a:lnTo>
                  <a:lnTo>
                    <a:pt x="43434" y="57657"/>
                  </a:lnTo>
                  <a:lnTo>
                    <a:pt x="43941" y="63245"/>
                  </a:lnTo>
                  <a:lnTo>
                    <a:pt x="45085" y="66801"/>
                  </a:lnTo>
                  <a:lnTo>
                    <a:pt x="46227" y="70357"/>
                  </a:lnTo>
                  <a:lnTo>
                    <a:pt x="64008" y="81152"/>
                  </a:lnTo>
                  <a:lnTo>
                    <a:pt x="67945" y="81152"/>
                  </a:lnTo>
                  <a:lnTo>
                    <a:pt x="73533" y="81152"/>
                  </a:lnTo>
                  <a:lnTo>
                    <a:pt x="78994" y="80517"/>
                  </a:lnTo>
                  <a:lnTo>
                    <a:pt x="84200" y="79120"/>
                  </a:lnTo>
                  <a:lnTo>
                    <a:pt x="89408" y="77850"/>
                  </a:lnTo>
                  <a:lnTo>
                    <a:pt x="94614" y="75818"/>
                  </a:lnTo>
                  <a:lnTo>
                    <a:pt x="99695" y="73278"/>
                  </a:lnTo>
                  <a:lnTo>
                    <a:pt x="99695" y="6857"/>
                  </a:lnTo>
                  <a:lnTo>
                    <a:pt x="99695" y="5714"/>
                  </a:lnTo>
                  <a:lnTo>
                    <a:pt x="100075" y="4698"/>
                  </a:lnTo>
                  <a:lnTo>
                    <a:pt x="100711" y="3936"/>
                  </a:lnTo>
                  <a:lnTo>
                    <a:pt x="101346" y="3047"/>
                  </a:lnTo>
                  <a:lnTo>
                    <a:pt x="117348" y="0"/>
                  </a:lnTo>
                  <a:lnTo>
                    <a:pt x="121538" y="0"/>
                  </a:lnTo>
                  <a:lnTo>
                    <a:pt x="125729" y="0"/>
                  </a:lnTo>
                  <a:lnTo>
                    <a:pt x="143256" y="5714"/>
                  </a:lnTo>
                  <a:lnTo>
                    <a:pt x="143256" y="6857"/>
                  </a:lnTo>
                  <a:lnTo>
                    <a:pt x="143256" y="161543"/>
                  </a:lnTo>
                  <a:lnTo>
                    <a:pt x="143256" y="162686"/>
                  </a:lnTo>
                  <a:lnTo>
                    <a:pt x="142875" y="163702"/>
                  </a:lnTo>
                  <a:lnTo>
                    <a:pt x="142239" y="164591"/>
                  </a:lnTo>
                  <a:lnTo>
                    <a:pt x="141477" y="165480"/>
                  </a:lnTo>
                  <a:lnTo>
                    <a:pt x="140335" y="166242"/>
                  </a:lnTo>
                  <a:lnTo>
                    <a:pt x="138684" y="166750"/>
                  </a:lnTo>
                  <a:lnTo>
                    <a:pt x="137160" y="167385"/>
                  </a:lnTo>
                  <a:lnTo>
                    <a:pt x="134874" y="167766"/>
                  </a:lnTo>
                  <a:lnTo>
                    <a:pt x="132079" y="168020"/>
                  </a:lnTo>
                  <a:lnTo>
                    <a:pt x="129286" y="168401"/>
                  </a:lnTo>
                  <a:lnTo>
                    <a:pt x="125729" y="168528"/>
                  </a:lnTo>
                  <a:lnTo>
                    <a:pt x="121538" y="168528"/>
                  </a:lnTo>
                  <a:lnTo>
                    <a:pt x="117348" y="168528"/>
                  </a:lnTo>
                  <a:lnTo>
                    <a:pt x="113791" y="168401"/>
                  </a:lnTo>
                  <a:lnTo>
                    <a:pt x="110871" y="168020"/>
                  </a:lnTo>
                  <a:lnTo>
                    <a:pt x="108076" y="167766"/>
                  </a:lnTo>
                  <a:lnTo>
                    <a:pt x="105790" y="167385"/>
                  </a:lnTo>
                  <a:lnTo>
                    <a:pt x="104139" y="166750"/>
                  </a:lnTo>
                  <a:lnTo>
                    <a:pt x="102488" y="166242"/>
                  </a:lnTo>
                  <a:lnTo>
                    <a:pt x="101346" y="165480"/>
                  </a:lnTo>
                  <a:lnTo>
                    <a:pt x="100711" y="164591"/>
                  </a:lnTo>
                  <a:lnTo>
                    <a:pt x="100075" y="163702"/>
                  </a:lnTo>
                  <a:lnTo>
                    <a:pt x="99695" y="162686"/>
                  </a:lnTo>
                  <a:lnTo>
                    <a:pt x="99695" y="161543"/>
                  </a:lnTo>
                  <a:lnTo>
                    <a:pt x="99695" y="108330"/>
                  </a:lnTo>
                  <a:lnTo>
                    <a:pt x="94107" y="110743"/>
                  </a:lnTo>
                  <a:lnTo>
                    <a:pt x="88011" y="112648"/>
                  </a:lnTo>
                  <a:lnTo>
                    <a:pt x="81661" y="113791"/>
                  </a:lnTo>
                  <a:lnTo>
                    <a:pt x="75184" y="115061"/>
                  </a:lnTo>
                  <a:lnTo>
                    <a:pt x="68072" y="115569"/>
                  </a:lnTo>
                  <a:lnTo>
                    <a:pt x="60325" y="115569"/>
                  </a:lnTo>
                  <a:lnTo>
                    <a:pt x="17399" y="104775"/>
                  </a:lnTo>
                  <a:lnTo>
                    <a:pt x="12826" y="99821"/>
                  </a:lnTo>
                  <a:lnTo>
                    <a:pt x="8127" y="94868"/>
                  </a:lnTo>
                  <a:lnTo>
                    <a:pt x="0" y="56641"/>
                  </a:lnTo>
                  <a:lnTo>
                    <a:pt x="0" y="6857"/>
                  </a:lnTo>
                  <a:lnTo>
                    <a:pt x="0" y="5714"/>
                  </a:lnTo>
                  <a:lnTo>
                    <a:pt x="381" y="4698"/>
                  </a:lnTo>
                  <a:lnTo>
                    <a:pt x="1015" y="3936"/>
                  </a:lnTo>
                  <a:lnTo>
                    <a:pt x="1650" y="3047"/>
                  </a:lnTo>
                  <a:lnTo>
                    <a:pt x="17399" y="0"/>
                  </a:lnTo>
                  <a:lnTo>
                    <a:pt x="21716" y="0"/>
                  </a:lnTo>
                  <a:close/>
                </a:path>
              </a:pathLst>
            </a:custGeom>
            <a:ln w="10668">
              <a:solidFill>
                <a:srgbClr val="396A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497835" y="429513"/>
              <a:ext cx="1784350" cy="2316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03825" y="434847"/>
              <a:ext cx="165735" cy="174625"/>
            </a:xfrm>
            <a:custGeom>
              <a:avLst/>
              <a:gdLst/>
              <a:ahLst/>
              <a:cxnLst/>
              <a:rect l="l" t="t" r="r" b="b"/>
              <a:pathLst>
                <a:path w="165735" h="174625">
                  <a:moveTo>
                    <a:pt x="84836" y="0"/>
                  </a:moveTo>
                  <a:lnTo>
                    <a:pt x="128190" y="8757"/>
                  </a:lnTo>
                  <a:lnTo>
                    <a:pt x="158140" y="41350"/>
                  </a:lnTo>
                  <a:lnTo>
                    <a:pt x="165735" y="85598"/>
                  </a:lnTo>
                  <a:lnTo>
                    <a:pt x="165421" y="95269"/>
                  </a:lnTo>
                  <a:lnTo>
                    <a:pt x="154035" y="136842"/>
                  </a:lnTo>
                  <a:lnTo>
                    <a:pt x="125884" y="164449"/>
                  </a:lnTo>
                  <a:lnTo>
                    <a:pt x="81025" y="174371"/>
                  </a:lnTo>
                  <a:lnTo>
                    <a:pt x="70998" y="174013"/>
                  </a:lnTo>
                  <a:lnTo>
                    <a:pt x="31114" y="161623"/>
                  </a:lnTo>
                  <a:lnTo>
                    <a:pt x="4825" y="125094"/>
                  </a:lnTo>
                  <a:lnTo>
                    <a:pt x="0" y="88773"/>
                  </a:lnTo>
                  <a:lnTo>
                    <a:pt x="333" y="79081"/>
                  </a:lnTo>
                  <a:lnTo>
                    <a:pt x="11890" y="37353"/>
                  </a:lnTo>
                  <a:lnTo>
                    <a:pt x="40032" y="9902"/>
                  </a:lnTo>
                  <a:lnTo>
                    <a:pt x="84836" y="0"/>
                  </a:lnTo>
                  <a:close/>
                </a:path>
              </a:pathLst>
            </a:custGeom>
            <a:ln w="10668">
              <a:solidFill>
                <a:srgbClr val="396A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535546" y="750188"/>
            <a:ext cx="7783830" cy="307340"/>
            <a:chOff x="535546" y="750188"/>
            <a:chExt cx="7783830" cy="307340"/>
          </a:xfrm>
        </p:grpSpPr>
        <p:sp>
          <p:nvSpPr>
            <p:cNvPr id="14" name="object 14"/>
            <p:cNvSpPr/>
            <p:nvPr/>
          </p:nvSpPr>
          <p:spPr>
            <a:xfrm>
              <a:off x="540943" y="755522"/>
              <a:ext cx="7690857" cy="2966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397887" y="850010"/>
              <a:ext cx="4053204" cy="112395"/>
            </a:xfrm>
            <a:custGeom>
              <a:avLst/>
              <a:gdLst/>
              <a:ahLst/>
              <a:cxnLst/>
              <a:rect l="l" t="t" r="r" b="b"/>
              <a:pathLst>
                <a:path w="4053204" h="112394">
                  <a:moveTo>
                    <a:pt x="4036567" y="67690"/>
                  </a:moveTo>
                  <a:lnTo>
                    <a:pt x="4029583" y="67690"/>
                  </a:lnTo>
                  <a:lnTo>
                    <a:pt x="4023487" y="68199"/>
                  </a:lnTo>
                  <a:lnTo>
                    <a:pt x="4018534" y="69214"/>
                  </a:lnTo>
                  <a:lnTo>
                    <a:pt x="4013580" y="70230"/>
                  </a:lnTo>
                  <a:lnTo>
                    <a:pt x="4009516" y="71881"/>
                  </a:lnTo>
                  <a:lnTo>
                    <a:pt x="4006468" y="73913"/>
                  </a:lnTo>
                  <a:lnTo>
                    <a:pt x="4003293" y="75946"/>
                  </a:lnTo>
                  <a:lnTo>
                    <a:pt x="4001008" y="78486"/>
                  </a:lnTo>
                  <a:lnTo>
                    <a:pt x="3999611" y="81406"/>
                  </a:lnTo>
                  <a:lnTo>
                    <a:pt x="3998087" y="84454"/>
                  </a:lnTo>
                  <a:lnTo>
                    <a:pt x="3997452" y="87756"/>
                  </a:lnTo>
                  <a:lnTo>
                    <a:pt x="3997452" y="91566"/>
                  </a:lnTo>
                  <a:lnTo>
                    <a:pt x="3997452" y="98043"/>
                  </a:lnTo>
                  <a:lnTo>
                    <a:pt x="3999484" y="103124"/>
                  </a:lnTo>
                  <a:lnTo>
                    <a:pt x="4003548" y="106806"/>
                  </a:lnTo>
                  <a:lnTo>
                    <a:pt x="4007612" y="110489"/>
                  </a:lnTo>
                  <a:lnTo>
                    <a:pt x="4013327" y="112394"/>
                  </a:lnTo>
                  <a:lnTo>
                    <a:pt x="4020566" y="112394"/>
                  </a:lnTo>
                  <a:lnTo>
                    <a:pt x="4026789" y="112394"/>
                  </a:lnTo>
                  <a:lnTo>
                    <a:pt x="4032377" y="110871"/>
                  </a:lnTo>
                  <a:lnTo>
                    <a:pt x="4037584" y="107696"/>
                  </a:lnTo>
                  <a:lnTo>
                    <a:pt x="4042664" y="104648"/>
                  </a:lnTo>
                  <a:lnTo>
                    <a:pt x="4047871" y="100075"/>
                  </a:lnTo>
                  <a:lnTo>
                    <a:pt x="4053204" y="93979"/>
                  </a:lnTo>
                  <a:lnTo>
                    <a:pt x="4053204" y="67690"/>
                  </a:lnTo>
                  <a:lnTo>
                    <a:pt x="4036567" y="67690"/>
                  </a:lnTo>
                  <a:close/>
                </a:path>
                <a:path w="4053204" h="112394">
                  <a:moveTo>
                    <a:pt x="0" y="65786"/>
                  </a:moveTo>
                  <a:lnTo>
                    <a:pt x="0" y="110109"/>
                  </a:lnTo>
                  <a:lnTo>
                    <a:pt x="1777" y="110362"/>
                  </a:lnTo>
                  <a:lnTo>
                    <a:pt x="3682" y="110616"/>
                  </a:lnTo>
                  <a:lnTo>
                    <a:pt x="5714" y="110743"/>
                  </a:lnTo>
                  <a:lnTo>
                    <a:pt x="7746" y="110871"/>
                  </a:lnTo>
                  <a:lnTo>
                    <a:pt x="9779" y="111125"/>
                  </a:lnTo>
                  <a:lnTo>
                    <a:pt x="11937" y="111125"/>
                  </a:lnTo>
                  <a:lnTo>
                    <a:pt x="13969" y="111251"/>
                  </a:lnTo>
                  <a:lnTo>
                    <a:pt x="16001" y="111378"/>
                  </a:lnTo>
                  <a:lnTo>
                    <a:pt x="18033" y="111505"/>
                  </a:lnTo>
                  <a:lnTo>
                    <a:pt x="20065" y="111505"/>
                  </a:lnTo>
                  <a:lnTo>
                    <a:pt x="21970" y="111505"/>
                  </a:lnTo>
                  <a:lnTo>
                    <a:pt x="23494" y="111505"/>
                  </a:lnTo>
                  <a:lnTo>
                    <a:pt x="29590" y="111505"/>
                  </a:lnTo>
                  <a:lnTo>
                    <a:pt x="34925" y="110998"/>
                  </a:lnTo>
                  <a:lnTo>
                    <a:pt x="39243" y="109854"/>
                  </a:lnTo>
                  <a:lnTo>
                    <a:pt x="43687" y="108838"/>
                  </a:lnTo>
                  <a:lnTo>
                    <a:pt x="47243" y="107187"/>
                  </a:lnTo>
                  <a:lnTo>
                    <a:pt x="50037" y="105155"/>
                  </a:lnTo>
                  <a:lnTo>
                    <a:pt x="52831" y="102997"/>
                  </a:lnTo>
                  <a:lnTo>
                    <a:pt x="54863" y="100584"/>
                  </a:lnTo>
                  <a:lnTo>
                    <a:pt x="56133" y="97536"/>
                  </a:lnTo>
                  <a:lnTo>
                    <a:pt x="57404" y="94614"/>
                  </a:lnTo>
                  <a:lnTo>
                    <a:pt x="58038" y="91312"/>
                  </a:lnTo>
                  <a:lnTo>
                    <a:pt x="58038" y="87756"/>
                  </a:lnTo>
                  <a:lnTo>
                    <a:pt x="58038" y="84074"/>
                  </a:lnTo>
                  <a:lnTo>
                    <a:pt x="38988" y="67055"/>
                  </a:lnTo>
                  <a:lnTo>
                    <a:pt x="34417" y="66166"/>
                  </a:lnTo>
                  <a:lnTo>
                    <a:pt x="28956" y="65786"/>
                  </a:lnTo>
                  <a:lnTo>
                    <a:pt x="22606" y="65786"/>
                  </a:lnTo>
                  <a:lnTo>
                    <a:pt x="0" y="65786"/>
                  </a:lnTo>
                  <a:close/>
                </a:path>
                <a:path w="4053204" h="112394">
                  <a:moveTo>
                    <a:pt x="22479" y="0"/>
                  </a:moveTo>
                  <a:lnTo>
                    <a:pt x="18033" y="0"/>
                  </a:lnTo>
                  <a:lnTo>
                    <a:pt x="13969" y="126"/>
                  </a:lnTo>
                  <a:lnTo>
                    <a:pt x="10032" y="380"/>
                  </a:lnTo>
                  <a:lnTo>
                    <a:pt x="6223" y="635"/>
                  </a:lnTo>
                  <a:lnTo>
                    <a:pt x="2793" y="888"/>
                  </a:lnTo>
                  <a:lnTo>
                    <a:pt x="0" y="1269"/>
                  </a:lnTo>
                  <a:lnTo>
                    <a:pt x="0" y="40259"/>
                  </a:lnTo>
                  <a:lnTo>
                    <a:pt x="23368" y="40259"/>
                  </a:lnTo>
                  <a:lnTo>
                    <a:pt x="33146" y="40259"/>
                  </a:lnTo>
                  <a:lnTo>
                    <a:pt x="40639" y="38480"/>
                  </a:lnTo>
                  <a:lnTo>
                    <a:pt x="45846" y="34925"/>
                  </a:lnTo>
                  <a:lnTo>
                    <a:pt x="50926" y="31496"/>
                  </a:lnTo>
                  <a:lnTo>
                    <a:pt x="53467" y="26288"/>
                  </a:lnTo>
                  <a:lnTo>
                    <a:pt x="53467" y="19685"/>
                  </a:lnTo>
                  <a:lnTo>
                    <a:pt x="53467" y="16510"/>
                  </a:lnTo>
                  <a:lnTo>
                    <a:pt x="52958" y="13715"/>
                  </a:lnTo>
                  <a:lnTo>
                    <a:pt x="51815" y="11302"/>
                  </a:lnTo>
                  <a:lnTo>
                    <a:pt x="50800" y="8889"/>
                  </a:lnTo>
                  <a:lnTo>
                    <a:pt x="49021" y="6858"/>
                  </a:lnTo>
                  <a:lnTo>
                    <a:pt x="46608" y="5206"/>
                  </a:lnTo>
                  <a:lnTo>
                    <a:pt x="44195" y="3428"/>
                  </a:lnTo>
                  <a:lnTo>
                    <a:pt x="40893" y="2159"/>
                  </a:lnTo>
                  <a:lnTo>
                    <a:pt x="36956" y="1397"/>
                  </a:lnTo>
                  <a:lnTo>
                    <a:pt x="33019" y="508"/>
                  </a:lnTo>
                  <a:lnTo>
                    <a:pt x="28193" y="0"/>
                  </a:lnTo>
                  <a:lnTo>
                    <a:pt x="22479" y="0"/>
                  </a:lnTo>
                  <a:close/>
                </a:path>
              </a:pathLst>
            </a:custGeom>
            <a:ln w="10668">
              <a:solidFill>
                <a:srgbClr val="396A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532117" y="816482"/>
              <a:ext cx="237362" cy="17818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885685" y="813561"/>
              <a:ext cx="1351533" cy="23787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63310" y="816482"/>
              <a:ext cx="160400" cy="17919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430903" y="813561"/>
              <a:ext cx="1615059" cy="18503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386581" y="813561"/>
              <a:ext cx="937641" cy="24396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35546" y="813561"/>
              <a:ext cx="1699907" cy="23787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351786" y="814958"/>
              <a:ext cx="152780" cy="1821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599943" y="750188"/>
              <a:ext cx="678053" cy="24841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347333" y="813561"/>
              <a:ext cx="151892" cy="18503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262366" y="938021"/>
              <a:ext cx="51561" cy="5346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262366" y="938021"/>
              <a:ext cx="52069" cy="53975"/>
            </a:xfrm>
            <a:custGeom>
              <a:avLst/>
              <a:gdLst/>
              <a:ahLst/>
              <a:cxnLst/>
              <a:rect l="l" t="t" r="r" b="b"/>
              <a:pathLst>
                <a:path w="52070" h="53975">
                  <a:moveTo>
                    <a:pt x="26034" y="0"/>
                  </a:moveTo>
                  <a:lnTo>
                    <a:pt x="35686" y="0"/>
                  </a:lnTo>
                  <a:lnTo>
                    <a:pt x="42290" y="1777"/>
                  </a:lnTo>
                  <a:lnTo>
                    <a:pt x="45974" y="5461"/>
                  </a:lnTo>
                  <a:lnTo>
                    <a:pt x="49656" y="9016"/>
                  </a:lnTo>
                  <a:lnTo>
                    <a:pt x="51561" y="16001"/>
                  </a:lnTo>
                  <a:lnTo>
                    <a:pt x="51561" y="26288"/>
                  </a:lnTo>
                  <a:lnTo>
                    <a:pt x="51561" y="37083"/>
                  </a:lnTo>
                  <a:lnTo>
                    <a:pt x="49656" y="44323"/>
                  </a:lnTo>
                  <a:lnTo>
                    <a:pt x="45847" y="48005"/>
                  </a:lnTo>
                  <a:lnTo>
                    <a:pt x="42163" y="51688"/>
                  </a:lnTo>
                  <a:lnTo>
                    <a:pt x="35432" y="53466"/>
                  </a:lnTo>
                  <a:lnTo>
                    <a:pt x="25653" y="53466"/>
                  </a:lnTo>
                  <a:lnTo>
                    <a:pt x="16001" y="53466"/>
                  </a:lnTo>
                  <a:lnTo>
                    <a:pt x="9270" y="51688"/>
                  </a:lnTo>
                  <a:lnTo>
                    <a:pt x="5587" y="48005"/>
                  </a:lnTo>
                  <a:lnTo>
                    <a:pt x="1904" y="44450"/>
                  </a:lnTo>
                  <a:lnTo>
                    <a:pt x="0" y="37464"/>
                  </a:lnTo>
                  <a:lnTo>
                    <a:pt x="0" y="27304"/>
                  </a:lnTo>
                  <a:lnTo>
                    <a:pt x="0" y="16510"/>
                  </a:lnTo>
                  <a:lnTo>
                    <a:pt x="1904" y="9143"/>
                  </a:lnTo>
                  <a:lnTo>
                    <a:pt x="5714" y="5461"/>
                  </a:lnTo>
                  <a:lnTo>
                    <a:pt x="9398" y="1777"/>
                  </a:lnTo>
                  <a:lnTo>
                    <a:pt x="16255" y="0"/>
                  </a:lnTo>
                  <a:lnTo>
                    <a:pt x="26034" y="0"/>
                  </a:lnTo>
                  <a:close/>
                </a:path>
              </a:pathLst>
            </a:custGeom>
            <a:ln w="10667">
              <a:solidFill>
                <a:srgbClr val="396A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518261" y="1049553"/>
            <a:ext cx="5600065" cy="2069464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93345">
              <a:lnSpc>
                <a:spcPct val="100000"/>
              </a:lnSpc>
              <a:spcBef>
                <a:spcPts val="760"/>
              </a:spcBef>
            </a:pPr>
            <a:r>
              <a:rPr dirty="0" sz="2800" spc="125">
                <a:latin typeface="Trebuchet MS"/>
                <a:cs typeface="Trebuchet MS"/>
              </a:rPr>
              <a:t>Мы</a:t>
            </a:r>
            <a:r>
              <a:rPr dirty="0" sz="2800" spc="-475">
                <a:latin typeface="Trebuchet MS"/>
                <a:cs typeface="Trebuchet MS"/>
              </a:rPr>
              <a:t> </a:t>
            </a:r>
            <a:r>
              <a:rPr dirty="0" sz="2800" spc="-114">
                <a:latin typeface="Trebuchet MS"/>
                <a:cs typeface="Trebuchet MS"/>
              </a:rPr>
              <a:t>просто </a:t>
            </a:r>
            <a:r>
              <a:rPr dirty="0" sz="2800" spc="-120">
                <a:latin typeface="Trebuchet MS"/>
                <a:cs typeface="Trebuchet MS"/>
              </a:rPr>
              <a:t>говорить </a:t>
            </a:r>
            <a:r>
              <a:rPr dirty="0" sz="2800" spc="-110">
                <a:latin typeface="Trebuchet MS"/>
                <a:cs typeface="Trebuchet MS"/>
              </a:rPr>
              <a:t>не </a:t>
            </a:r>
            <a:r>
              <a:rPr dirty="0" sz="2800" spc="-114">
                <a:latin typeface="Trebuchet MS"/>
                <a:cs typeface="Trebuchet MS"/>
              </a:rPr>
              <a:t>будем</a:t>
            </a:r>
            <a:endParaRPr sz="2800">
              <a:latin typeface="Trebuchet MS"/>
              <a:cs typeface="Trebuchet MS"/>
            </a:endParaRPr>
          </a:p>
          <a:p>
            <a:pPr marL="93345" marR="5080" indent="-81280">
              <a:lnSpc>
                <a:spcPct val="119600"/>
              </a:lnSpc>
            </a:pPr>
            <a:r>
              <a:rPr dirty="0" sz="2800" spc="-110">
                <a:latin typeface="Trebuchet MS"/>
                <a:cs typeface="Trebuchet MS"/>
              </a:rPr>
              <a:t>Банальных </a:t>
            </a:r>
            <a:r>
              <a:rPr dirty="0" sz="2800" spc="-165">
                <a:latin typeface="Trebuchet MS"/>
                <a:cs typeface="Trebuchet MS"/>
              </a:rPr>
              <a:t>слов, </a:t>
            </a:r>
            <a:r>
              <a:rPr dirty="0" sz="2800" spc="-125">
                <a:latin typeface="Trebuchet MS"/>
                <a:cs typeface="Trebuchet MS"/>
              </a:rPr>
              <a:t>стандартных </a:t>
            </a:r>
            <a:r>
              <a:rPr dirty="0" sz="2800" spc="-210">
                <a:latin typeface="Trebuchet MS"/>
                <a:cs typeface="Trebuchet MS"/>
              </a:rPr>
              <a:t>фраз,  </a:t>
            </a:r>
            <a:r>
              <a:rPr dirty="0" sz="2800" spc="125">
                <a:latin typeface="Trebuchet MS"/>
                <a:cs typeface="Trebuchet MS"/>
              </a:rPr>
              <a:t>Мы</a:t>
            </a:r>
            <a:r>
              <a:rPr dirty="0" sz="2800" spc="-210">
                <a:latin typeface="Trebuchet MS"/>
                <a:cs typeface="Trebuchet MS"/>
              </a:rPr>
              <a:t> </a:t>
            </a:r>
            <a:r>
              <a:rPr dirty="0" sz="2800" spc="-114">
                <a:latin typeface="Trebuchet MS"/>
                <a:cs typeface="Trebuchet MS"/>
              </a:rPr>
              <a:t>просто</a:t>
            </a:r>
            <a:r>
              <a:rPr dirty="0" sz="2800" spc="-180">
                <a:latin typeface="Trebuchet MS"/>
                <a:cs typeface="Trebuchet MS"/>
              </a:rPr>
              <a:t> </a:t>
            </a:r>
            <a:r>
              <a:rPr dirty="0" sz="2800" spc="-140">
                <a:latin typeface="Trebuchet MS"/>
                <a:cs typeface="Trebuchet MS"/>
              </a:rPr>
              <a:t>скажем</a:t>
            </a:r>
            <a:r>
              <a:rPr dirty="0" sz="2800" spc="-240">
                <a:latin typeface="Trebuchet MS"/>
                <a:cs typeface="Trebuchet MS"/>
              </a:rPr>
              <a:t> </a:t>
            </a:r>
            <a:r>
              <a:rPr dirty="0" sz="2800" spc="-280">
                <a:latin typeface="Trebuchet MS"/>
                <a:cs typeface="Trebuchet MS"/>
              </a:rPr>
              <a:t>:</a:t>
            </a:r>
            <a:r>
              <a:rPr dirty="0" sz="2800" spc="-210">
                <a:latin typeface="Trebuchet MS"/>
                <a:cs typeface="Trebuchet MS"/>
              </a:rPr>
              <a:t> </a:t>
            </a:r>
            <a:r>
              <a:rPr dirty="0" sz="2800" spc="125">
                <a:latin typeface="Trebuchet MS"/>
                <a:cs typeface="Trebuchet MS"/>
              </a:rPr>
              <a:t>Мы</a:t>
            </a:r>
            <a:r>
              <a:rPr dirty="0" sz="2800" spc="-225">
                <a:latin typeface="Trebuchet MS"/>
                <a:cs typeface="Trebuchet MS"/>
              </a:rPr>
              <a:t> </a:t>
            </a:r>
            <a:r>
              <a:rPr dirty="0" sz="2800" spc="-135">
                <a:latin typeface="Trebuchet MS"/>
                <a:cs typeface="Trebuchet MS"/>
              </a:rPr>
              <a:t>вас</a:t>
            </a:r>
            <a:r>
              <a:rPr dirty="0" sz="2800" spc="-220">
                <a:latin typeface="Trebuchet MS"/>
                <a:cs typeface="Trebuchet MS"/>
              </a:rPr>
              <a:t> </a:t>
            </a:r>
            <a:r>
              <a:rPr dirty="0" sz="2800" spc="-80">
                <a:latin typeface="Trebuchet MS"/>
                <a:cs typeface="Trebuchet MS"/>
              </a:rPr>
              <a:t>любим!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100">
                <a:latin typeface="Trebuchet MS"/>
                <a:cs typeface="Trebuchet MS"/>
              </a:rPr>
              <a:t>Примите </a:t>
            </a:r>
            <a:r>
              <a:rPr dirty="0" sz="2800" spc="-125">
                <a:latin typeface="Trebuchet MS"/>
                <a:cs typeface="Trebuchet MS"/>
              </a:rPr>
              <a:t>реверанс от</a:t>
            </a:r>
            <a:r>
              <a:rPr dirty="0" sz="2800" spc="-409">
                <a:latin typeface="Trebuchet MS"/>
                <a:cs typeface="Trebuchet MS"/>
              </a:rPr>
              <a:t> </a:t>
            </a:r>
            <a:r>
              <a:rPr dirty="0" sz="2800" spc="-125">
                <a:latin typeface="Trebuchet MS"/>
                <a:cs typeface="Trebuchet MS"/>
              </a:rPr>
              <a:t>нас!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885688" y="2511539"/>
            <a:ext cx="6306820" cy="4346575"/>
            <a:chOff x="5885688" y="2511539"/>
            <a:chExt cx="6306820" cy="4346575"/>
          </a:xfrm>
        </p:grpSpPr>
        <p:sp>
          <p:nvSpPr>
            <p:cNvPr id="29" name="object 29"/>
            <p:cNvSpPr/>
            <p:nvPr/>
          </p:nvSpPr>
          <p:spPr>
            <a:xfrm>
              <a:off x="5885688" y="2511539"/>
              <a:ext cx="6306311" cy="434645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080760" y="2706624"/>
              <a:ext cx="5925312" cy="395020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027" y="201168"/>
            <a:ext cx="11968480" cy="6657340"/>
            <a:chOff x="224027" y="201168"/>
            <a:chExt cx="11968480" cy="6657340"/>
          </a:xfrm>
        </p:grpSpPr>
        <p:sp>
          <p:nvSpPr>
            <p:cNvPr id="3" name="object 3"/>
            <p:cNvSpPr/>
            <p:nvPr/>
          </p:nvSpPr>
          <p:spPr>
            <a:xfrm>
              <a:off x="2039111" y="201168"/>
              <a:ext cx="8141970" cy="998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24027" y="1077518"/>
              <a:ext cx="4314317" cy="55641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19099" y="1272540"/>
              <a:ext cx="3744467" cy="49941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154424" y="1277175"/>
              <a:ext cx="3790187" cy="486295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349495" y="1472184"/>
              <a:ext cx="3220211" cy="42931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595616" y="848853"/>
              <a:ext cx="4596383" cy="60091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790687" y="1043940"/>
              <a:ext cx="4093463" cy="54513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28" y="88430"/>
            <a:ext cx="12158980" cy="6746875"/>
            <a:chOff x="33528" y="88430"/>
            <a:chExt cx="12158980" cy="6746875"/>
          </a:xfrm>
        </p:grpSpPr>
        <p:sp>
          <p:nvSpPr>
            <p:cNvPr id="3" name="object 3"/>
            <p:cNvSpPr/>
            <p:nvPr/>
          </p:nvSpPr>
          <p:spPr>
            <a:xfrm>
              <a:off x="3753612" y="446532"/>
              <a:ext cx="4187951" cy="53934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948683" y="641603"/>
              <a:ext cx="3617975" cy="48234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71587" y="88430"/>
              <a:ext cx="4820410" cy="63687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566659" y="283464"/>
              <a:ext cx="4352544" cy="57988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3528" y="1015024"/>
              <a:ext cx="4511040" cy="58201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28599" y="1210056"/>
              <a:ext cx="3941064" cy="52501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5863" y="576059"/>
            <a:ext cx="4790694" cy="575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84631" y="1045463"/>
            <a:ext cx="11436985" cy="5812790"/>
            <a:chOff x="484631" y="1045463"/>
            <a:chExt cx="11436985" cy="5812790"/>
          </a:xfrm>
        </p:grpSpPr>
        <p:sp>
          <p:nvSpPr>
            <p:cNvPr id="4" name="object 4"/>
            <p:cNvSpPr/>
            <p:nvPr/>
          </p:nvSpPr>
          <p:spPr>
            <a:xfrm>
              <a:off x="4806696" y="6348989"/>
              <a:ext cx="7114794" cy="5090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821935" y="1045463"/>
              <a:ext cx="7086600" cy="53141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84631" y="5504687"/>
              <a:ext cx="4860798" cy="13533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99871" y="1889760"/>
              <a:ext cx="4832604" cy="36255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5024" y="283463"/>
            <a:ext cx="9423654" cy="834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57047" y="1089787"/>
            <a:ext cx="11541760" cy="2160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29565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latin typeface="Times New Roman"/>
                <a:cs typeface="Times New Roman"/>
              </a:rPr>
              <a:t>Преподавателем Кардаш Светланой </a:t>
            </a:r>
            <a:r>
              <a:rPr dirty="0" sz="2000">
                <a:latin typeface="Times New Roman"/>
                <a:cs typeface="Times New Roman"/>
              </a:rPr>
              <a:t>Владимировной разработана и </a:t>
            </a:r>
            <a:r>
              <a:rPr dirty="0" sz="2000" spc="-5">
                <a:latin typeface="Times New Roman"/>
                <a:cs typeface="Times New Roman"/>
              </a:rPr>
              <a:t>проведена </a:t>
            </a:r>
            <a:r>
              <a:rPr dirty="0" sz="2000" spc="-10">
                <a:latin typeface="Times New Roman"/>
                <a:cs typeface="Times New Roman"/>
              </a:rPr>
              <a:t>викторина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«Знатоки»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5">
                <a:latin typeface="Times New Roman"/>
                <a:cs typeface="Times New Roman"/>
              </a:rPr>
              <a:t>среди </a:t>
            </a:r>
            <a:r>
              <a:rPr dirty="0" sz="2000" spc="-15">
                <a:latin typeface="Times New Roman"/>
                <a:cs typeface="Times New Roman"/>
              </a:rPr>
              <a:t>обучающихся </a:t>
            </a:r>
            <a:r>
              <a:rPr dirty="0" sz="2000">
                <a:latin typeface="Times New Roman"/>
                <a:cs typeface="Times New Roman"/>
              </a:rPr>
              <a:t>2 </a:t>
            </a:r>
            <a:r>
              <a:rPr dirty="0" sz="2000" spc="-5">
                <a:latin typeface="Times New Roman"/>
                <a:cs typeface="Times New Roman"/>
              </a:rPr>
              <a:t>курсов. </a:t>
            </a:r>
            <a:r>
              <a:rPr dirty="0" sz="2000" spc="-10">
                <a:latin typeface="Times New Roman"/>
                <a:cs typeface="Times New Roman"/>
              </a:rPr>
              <a:t>Викторина </a:t>
            </a:r>
            <a:r>
              <a:rPr dirty="0" sz="2000" spc="-5">
                <a:latin typeface="Times New Roman"/>
                <a:cs typeface="Times New Roman"/>
              </a:rPr>
              <a:t>ориентирована на </a:t>
            </a:r>
            <a:r>
              <a:rPr dirty="0" sz="2000" spc="5">
                <a:latin typeface="Times New Roman"/>
                <a:cs typeface="Times New Roman"/>
              </a:rPr>
              <a:t>вопросы </a:t>
            </a:r>
            <a:r>
              <a:rPr dirty="0" sz="2000">
                <a:latin typeface="Times New Roman"/>
                <a:cs typeface="Times New Roman"/>
              </a:rPr>
              <a:t>программы</a:t>
            </a:r>
            <a:r>
              <a:rPr dirty="0" sz="2000" spc="10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общепрофессионального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10">
                <a:latin typeface="Times New Roman"/>
                <a:cs typeface="Times New Roman"/>
              </a:rPr>
              <a:t>обучения </a:t>
            </a:r>
            <a:r>
              <a:rPr dirty="0" sz="2000">
                <a:latin typeface="Times New Roman"/>
                <a:cs typeface="Times New Roman"/>
              </a:rPr>
              <a:t>по профессии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«Портной».</a:t>
            </a:r>
            <a:endParaRPr sz="2000">
              <a:latin typeface="Times New Roman"/>
              <a:cs typeface="Times New Roman"/>
            </a:endParaRPr>
          </a:p>
          <a:p>
            <a:pPr marL="12700" marR="795020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Цель </a:t>
            </a:r>
            <a:r>
              <a:rPr dirty="0" sz="2000" spc="-10" b="1">
                <a:latin typeface="Times New Roman"/>
                <a:cs typeface="Times New Roman"/>
              </a:rPr>
              <a:t>проведения </a:t>
            </a:r>
            <a:r>
              <a:rPr dirty="0" sz="2000" spc="-5" b="1">
                <a:latin typeface="Times New Roman"/>
                <a:cs typeface="Times New Roman"/>
              </a:rPr>
              <a:t>мероприятия: </a:t>
            </a:r>
            <a:r>
              <a:rPr dirty="0" sz="2000" spc="-5">
                <a:latin typeface="Times New Roman"/>
                <a:cs typeface="Times New Roman"/>
              </a:rPr>
              <a:t>создание </a:t>
            </a:r>
            <a:r>
              <a:rPr dirty="0" sz="2000" spc="-10">
                <a:latin typeface="Times New Roman"/>
                <a:cs typeface="Times New Roman"/>
              </a:rPr>
              <a:t>благоприятных </a:t>
            </a:r>
            <a:r>
              <a:rPr dirty="0" sz="2000" spc="-5">
                <a:latin typeface="Times New Roman"/>
                <a:cs typeface="Times New Roman"/>
              </a:rPr>
              <a:t>условий, </a:t>
            </a:r>
            <a:r>
              <a:rPr dirty="0" sz="2000">
                <a:latin typeface="Times New Roman"/>
                <a:cs typeface="Times New Roman"/>
              </a:rPr>
              <a:t>способствующих </a:t>
            </a:r>
            <a:r>
              <a:rPr dirty="0" sz="2000" spc="-10">
                <a:latin typeface="Times New Roman"/>
                <a:cs typeface="Times New Roman"/>
              </a:rPr>
              <a:t>проявлению  обучающимися </a:t>
            </a:r>
            <a:r>
              <a:rPr dirty="0" sz="2000">
                <a:latin typeface="Times New Roman"/>
                <a:cs typeface="Times New Roman"/>
              </a:rPr>
              <a:t>профессиональных и </a:t>
            </a:r>
            <a:r>
              <a:rPr dirty="0" sz="2000" spc="-10">
                <a:latin typeface="Times New Roman"/>
                <a:cs typeface="Times New Roman"/>
              </a:rPr>
              <a:t>образовательных </a:t>
            </a:r>
            <a:r>
              <a:rPr dirty="0" sz="2000">
                <a:latin typeface="Times New Roman"/>
                <a:cs typeface="Times New Roman"/>
              </a:rPr>
              <a:t>достижений, </a:t>
            </a:r>
            <a:r>
              <a:rPr dirty="0" sz="2000" spc="-5">
                <a:latin typeface="Times New Roman"/>
                <a:cs typeface="Times New Roman"/>
              </a:rPr>
              <a:t>мотивирование </a:t>
            </a:r>
            <a:r>
              <a:rPr dirty="0" sz="2000">
                <a:latin typeface="Times New Roman"/>
                <a:cs typeface="Times New Roman"/>
              </a:rPr>
              <a:t>к</a:t>
            </a:r>
            <a:r>
              <a:rPr dirty="0" sz="2000" spc="7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освоению</a:t>
            </a:r>
            <a:endParaRPr sz="2000">
              <a:latin typeface="Times New Roman"/>
              <a:cs typeface="Times New Roman"/>
            </a:endParaRPr>
          </a:p>
          <a:p>
            <a:pPr marL="12700" marR="56515">
              <a:lnSpc>
                <a:spcPct val="100000"/>
              </a:lnSpc>
            </a:pPr>
            <a:r>
              <a:rPr dirty="0" sz="2000">
                <a:latin typeface="Times New Roman"/>
                <a:cs typeface="Times New Roman"/>
              </a:rPr>
              <a:t>профессиональных </a:t>
            </a:r>
            <a:r>
              <a:rPr dirty="0" sz="2000" spc="-15">
                <a:latin typeface="Times New Roman"/>
                <a:cs typeface="Times New Roman"/>
              </a:rPr>
              <a:t>компетенции, </a:t>
            </a:r>
            <a:r>
              <a:rPr dirty="0" sz="2000">
                <a:latin typeface="Times New Roman"/>
                <a:cs typeface="Times New Roman"/>
              </a:rPr>
              <a:t>развитие </a:t>
            </a:r>
            <a:r>
              <a:rPr dirty="0" sz="2000" spc="-10">
                <a:latin typeface="Times New Roman"/>
                <a:cs typeface="Times New Roman"/>
              </a:rPr>
              <a:t>творческой инициативы обучающихся, </a:t>
            </a:r>
            <a:r>
              <a:rPr dirty="0" sz="2000" spc="-5">
                <a:latin typeface="Times New Roman"/>
                <a:cs typeface="Times New Roman"/>
              </a:rPr>
              <a:t>повышение </a:t>
            </a:r>
            <a:r>
              <a:rPr dirty="0" sz="2000" spc="5">
                <a:latin typeface="Times New Roman"/>
                <a:cs typeface="Times New Roman"/>
              </a:rPr>
              <a:t>интереса </a:t>
            </a:r>
            <a:r>
              <a:rPr dirty="0" sz="2000">
                <a:latin typeface="Times New Roman"/>
                <a:cs typeface="Times New Roman"/>
              </a:rPr>
              <a:t>к  профессии.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6031" y="2927616"/>
            <a:ext cx="11936095" cy="3930650"/>
            <a:chOff x="256031" y="2927616"/>
            <a:chExt cx="11936095" cy="3930650"/>
          </a:xfrm>
        </p:grpSpPr>
        <p:sp>
          <p:nvSpPr>
            <p:cNvPr id="5" name="object 5"/>
            <p:cNvSpPr/>
            <p:nvPr/>
          </p:nvSpPr>
          <p:spPr>
            <a:xfrm>
              <a:off x="7504175" y="2927616"/>
              <a:ext cx="4687823" cy="37475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699248" y="3122675"/>
              <a:ext cx="4235196" cy="31775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52087" y="3261382"/>
              <a:ext cx="4559808" cy="35615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47160" y="3456431"/>
              <a:ext cx="3989832" cy="29916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56031" y="3593541"/>
              <a:ext cx="4381500" cy="32644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1103" y="3788663"/>
              <a:ext cx="3811524" cy="28590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2668" y="315468"/>
            <a:ext cx="7715250" cy="951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30174" y="1208913"/>
            <a:ext cx="8189595" cy="262128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241300" marR="5080" indent="-228600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85">
                <a:latin typeface="Trebuchet MS"/>
                <a:cs typeface="Trebuchet MS"/>
              </a:rPr>
              <a:t>Провела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114">
                <a:latin typeface="Trebuchet MS"/>
                <a:cs typeface="Trebuchet MS"/>
              </a:rPr>
              <a:t>мастер</a:t>
            </a:r>
            <a:r>
              <a:rPr dirty="0" sz="2400" spc="-185">
                <a:latin typeface="Trebuchet MS"/>
                <a:cs typeface="Trebuchet MS"/>
              </a:rPr>
              <a:t> </a:t>
            </a:r>
            <a:r>
              <a:rPr dirty="0" sz="2400" spc="-90">
                <a:latin typeface="Trebuchet MS"/>
                <a:cs typeface="Trebuchet MS"/>
              </a:rPr>
              <a:t>производственного</a:t>
            </a:r>
            <a:r>
              <a:rPr dirty="0" sz="2400" spc="-210">
                <a:latin typeface="Trebuchet MS"/>
                <a:cs typeface="Trebuchet MS"/>
              </a:rPr>
              <a:t> </a:t>
            </a:r>
            <a:r>
              <a:rPr dirty="0" sz="2400" spc="-90">
                <a:latin typeface="Trebuchet MS"/>
                <a:cs typeface="Trebuchet MS"/>
              </a:rPr>
              <a:t>обучения</a:t>
            </a:r>
            <a:r>
              <a:rPr dirty="0" sz="2400" spc="-200">
                <a:latin typeface="Trebuchet MS"/>
                <a:cs typeface="Trebuchet MS"/>
              </a:rPr>
              <a:t> </a:t>
            </a:r>
            <a:r>
              <a:rPr dirty="0" sz="2400" spc="-95">
                <a:latin typeface="Trebuchet MS"/>
                <a:cs typeface="Trebuchet MS"/>
              </a:rPr>
              <a:t>Василец</a:t>
            </a:r>
            <a:r>
              <a:rPr dirty="0" sz="2400" spc="-200">
                <a:latin typeface="Trebuchet MS"/>
                <a:cs typeface="Trebuchet MS"/>
              </a:rPr>
              <a:t> </a:t>
            </a:r>
            <a:r>
              <a:rPr dirty="0" sz="2400" spc="-125">
                <a:latin typeface="Trebuchet MS"/>
                <a:cs typeface="Trebuchet MS"/>
              </a:rPr>
              <a:t>Ольга  </a:t>
            </a:r>
            <a:r>
              <a:rPr dirty="0" sz="2400" spc="-110">
                <a:latin typeface="Trebuchet MS"/>
                <a:cs typeface="Trebuchet MS"/>
              </a:rPr>
              <a:t>Валериевна.</a:t>
            </a:r>
            <a:endParaRPr sz="2400">
              <a:latin typeface="Trebuchet MS"/>
              <a:cs typeface="Trebuchet MS"/>
            </a:endParaRPr>
          </a:p>
          <a:p>
            <a:pPr marL="241300" marR="417195" indent="-228600">
              <a:lnSpc>
                <a:spcPts val="259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50" b="1" i="1">
                <a:latin typeface="Lato"/>
                <a:cs typeface="Lato"/>
              </a:rPr>
              <a:t>Цель урока</a:t>
            </a:r>
            <a:r>
              <a:rPr dirty="0" sz="2400" spc="-50">
                <a:latin typeface="Trebuchet MS"/>
                <a:cs typeface="Trebuchet MS"/>
              </a:rPr>
              <a:t>- </a:t>
            </a:r>
            <a:r>
              <a:rPr dirty="0" sz="2400" spc="-114">
                <a:latin typeface="Trebuchet MS"/>
                <a:cs typeface="Trebuchet MS"/>
              </a:rPr>
              <a:t>практически </a:t>
            </a:r>
            <a:r>
              <a:rPr dirty="0" sz="2400" spc="-100">
                <a:latin typeface="Trebuchet MS"/>
                <a:cs typeface="Trebuchet MS"/>
              </a:rPr>
              <a:t>закрепить </a:t>
            </a:r>
            <a:r>
              <a:rPr dirty="0" sz="2400" spc="-95">
                <a:latin typeface="Trebuchet MS"/>
                <a:cs typeface="Trebuchet MS"/>
              </a:rPr>
              <a:t>полученные </a:t>
            </a:r>
            <a:r>
              <a:rPr dirty="0" sz="2400" spc="-80">
                <a:latin typeface="Trebuchet MS"/>
                <a:cs typeface="Trebuchet MS"/>
              </a:rPr>
              <a:t>знания</a:t>
            </a:r>
            <a:r>
              <a:rPr dirty="0" sz="2400" spc="-500">
                <a:latin typeface="Trebuchet MS"/>
                <a:cs typeface="Trebuchet MS"/>
              </a:rPr>
              <a:t> </a:t>
            </a:r>
            <a:r>
              <a:rPr dirty="0" sz="2400" spc="-75">
                <a:latin typeface="Trebuchet MS"/>
                <a:cs typeface="Trebuchet MS"/>
              </a:rPr>
              <a:t>и  </a:t>
            </a:r>
            <a:r>
              <a:rPr dirty="0" sz="2400" spc="-114">
                <a:latin typeface="Trebuchet MS"/>
                <a:cs typeface="Trebuchet MS"/>
              </a:rPr>
              <a:t>умения, </a:t>
            </a:r>
            <a:r>
              <a:rPr dirty="0" sz="2400" spc="-95">
                <a:latin typeface="Trebuchet MS"/>
                <a:cs typeface="Trebuchet MS"/>
              </a:rPr>
              <a:t>развивать </a:t>
            </a:r>
            <a:r>
              <a:rPr dirty="0" sz="2400" spc="-90">
                <a:latin typeface="Trebuchet MS"/>
                <a:cs typeface="Trebuchet MS"/>
              </a:rPr>
              <a:t>познавательный </a:t>
            </a:r>
            <a:r>
              <a:rPr dirty="0" sz="2400" spc="-140">
                <a:latin typeface="Trebuchet MS"/>
                <a:cs typeface="Trebuchet MS"/>
              </a:rPr>
              <a:t>интерес, </a:t>
            </a:r>
            <a:r>
              <a:rPr dirty="0" sz="2400" spc="-95">
                <a:latin typeface="Trebuchet MS"/>
                <a:cs typeface="Trebuchet MS"/>
              </a:rPr>
              <a:t>привить  </a:t>
            </a:r>
            <a:r>
              <a:rPr dirty="0" sz="2400" spc="-114">
                <a:latin typeface="Trebuchet MS"/>
                <a:cs typeface="Trebuchet MS"/>
              </a:rPr>
              <a:t>ответственность </a:t>
            </a:r>
            <a:r>
              <a:rPr dirty="0" sz="2400" spc="-75">
                <a:latin typeface="Trebuchet MS"/>
                <a:cs typeface="Trebuchet MS"/>
              </a:rPr>
              <a:t>и </a:t>
            </a:r>
            <a:r>
              <a:rPr dirty="0" sz="2400" spc="-110">
                <a:latin typeface="Trebuchet MS"/>
                <a:cs typeface="Trebuchet MS"/>
              </a:rPr>
              <a:t>аккуратность </a:t>
            </a:r>
            <a:r>
              <a:rPr dirty="0" sz="2400" spc="-90">
                <a:latin typeface="Trebuchet MS"/>
                <a:cs typeface="Trebuchet MS"/>
              </a:rPr>
              <a:t>в</a:t>
            </a:r>
            <a:r>
              <a:rPr dirty="0" sz="2400" spc="-475">
                <a:latin typeface="Trebuchet MS"/>
                <a:cs typeface="Trebuchet MS"/>
              </a:rPr>
              <a:t> </a:t>
            </a:r>
            <a:r>
              <a:rPr dirty="0" sz="2400" spc="-120">
                <a:latin typeface="Trebuchet MS"/>
                <a:cs typeface="Trebuchet MS"/>
              </a:rPr>
              <a:t>работе.</a:t>
            </a:r>
            <a:endParaRPr sz="2400">
              <a:latin typeface="Trebuchet MS"/>
              <a:cs typeface="Trebuchet MS"/>
            </a:endParaRPr>
          </a:p>
          <a:p>
            <a:pPr marL="241300" marR="1014730" indent="-228600">
              <a:lnSpc>
                <a:spcPts val="259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110">
                <a:latin typeface="Trebuchet MS"/>
                <a:cs typeface="Trebuchet MS"/>
              </a:rPr>
              <a:t>Занятие</a:t>
            </a:r>
            <a:r>
              <a:rPr dirty="0" sz="2400" spc="-180">
                <a:latin typeface="Trebuchet MS"/>
                <a:cs typeface="Trebuchet MS"/>
              </a:rPr>
              <a:t> </a:t>
            </a:r>
            <a:r>
              <a:rPr dirty="0" sz="2400" spc="-85">
                <a:latin typeface="Trebuchet MS"/>
                <a:cs typeface="Trebuchet MS"/>
              </a:rPr>
              <a:t>учебной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100">
                <a:latin typeface="Trebuchet MS"/>
                <a:cs typeface="Trebuchet MS"/>
              </a:rPr>
              <a:t>практики</a:t>
            </a:r>
            <a:r>
              <a:rPr dirty="0" sz="2400" spc="-175">
                <a:latin typeface="Trebuchet MS"/>
                <a:cs typeface="Trebuchet MS"/>
              </a:rPr>
              <a:t> </a:t>
            </a:r>
            <a:r>
              <a:rPr dirty="0" sz="2400" spc="-90">
                <a:latin typeface="Trebuchet MS"/>
                <a:cs typeface="Trebuchet MS"/>
              </a:rPr>
              <a:t>проводилось</a:t>
            </a:r>
            <a:r>
              <a:rPr dirty="0" sz="2400" spc="-175">
                <a:latin typeface="Trebuchet MS"/>
                <a:cs typeface="Trebuchet MS"/>
              </a:rPr>
              <a:t> </a:t>
            </a:r>
            <a:r>
              <a:rPr dirty="0" sz="2400" spc="-75">
                <a:latin typeface="Trebuchet MS"/>
                <a:cs typeface="Trebuchet MS"/>
              </a:rPr>
              <a:t>на</a:t>
            </a:r>
            <a:r>
              <a:rPr dirty="0" sz="2400" spc="-175">
                <a:latin typeface="Trebuchet MS"/>
                <a:cs typeface="Trebuchet MS"/>
              </a:rPr>
              <a:t> </a:t>
            </a:r>
            <a:r>
              <a:rPr dirty="0" sz="2400" spc="-110">
                <a:latin typeface="Trebuchet MS"/>
                <a:cs typeface="Trebuchet MS"/>
              </a:rPr>
              <a:t>группе</a:t>
            </a:r>
            <a:r>
              <a:rPr dirty="0" sz="2400" spc="-170">
                <a:latin typeface="Trebuchet MS"/>
                <a:cs typeface="Trebuchet MS"/>
              </a:rPr>
              <a:t> </a:t>
            </a:r>
            <a:r>
              <a:rPr dirty="0" sz="2400" spc="-45">
                <a:latin typeface="Trebuchet MS"/>
                <a:cs typeface="Trebuchet MS"/>
              </a:rPr>
              <a:t>по  </a:t>
            </a:r>
            <a:r>
              <a:rPr dirty="0" sz="2400" spc="-135">
                <a:latin typeface="Trebuchet MS"/>
                <a:cs typeface="Trebuchet MS"/>
              </a:rPr>
              <a:t>профессии </a:t>
            </a:r>
            <a:r>
              <a:rPr dirty="0" sz="2400" spc="-65">
                <a:latin typeface="Trebuchet MS"/>
                <a:cs typeface="Trebuchet MS"/>
              </a:rPr>
              <a:t>«Портной» </a:t>
            </a:r>
            <a:r>
              <a:rPr dirty="0" sz="2400" spc="-45">
                <a:latin typeface="Trebuchet MS"/>
                <a:cs typeface="Trebuchet MS"/>
              </a:rPr>
              <a:t>1</a:t>
            </a:r>
            <a:r>
              <a:rPr dirty="0" sz="2400" spc="-350">
                <a:latin typeface="Trebuchet MS"/>
                <a:cs typeface="Trebuchet MS"/>
              </a:rPr>
              <a:t> </a:t>
            </a:r>
            <a:r>
              <a:rPr dirty="0" sz="2400" spc="-140">
                <a:latin typeface="Trebuchet MS"/>
                <a:cs typeface="Trebuchet MS"/>
              </a:rPr>
              <a:t>курса.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864" y="0"/>
            <a:ext cx="12137390" cy="6858000"/>
            <a:chOff x="54864" y="0"/>
            <a:chExt cx="12137390" cy="6858000"/>
          </a:xfrm>
        </p:grpSpPr>
        <p:sp>
          <p:nvSpPr>
            <p:cNvPr id="5" name="object 5"/>
            <p:cNvSpPr/>
            <p:nvPr/>
          </p:nvSpPr>
          <p:spPr>
            <a:xfrm>
              <a:off x="3776472" y="3843477"/>
              <a:ext cx="4137660" cy="30145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971543" y="4038600"/>
              <a:ext cx="3567684" cy="26761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4864" y="3843489"/>
              <a:ext cx="4155948" cy="30145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49935" y="4038600"/>
              <a:ext cx="3585972" cy="26883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901683" y="0"/>
              <a:ext cx="3290316" cy="44135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096756" y="161544"/>
              <a:ext cx="2907792" cy="38770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495032" y="3418357"/>
              <a:ext cx="2897251" cy="343964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690104" y="3613403"/>
              <a:ext cx="2327148" cy="310134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4904" y="332219"/>
            <a:ext cx="6166866" cy="907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78993" y="1236091"/>
            <a:ext cx="7650480" cy="1988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4635">
              <a:lnSpc>
                <a:spcPts val="3190"/>
              </a:lnSpc>
              <a:spcBef>
                <a:spcPts val="95"/>
              </a:spcBef>
            </a:pPr>
            <a:r>
              <a:rPr dirty="0" sz="2800" spc="-114">
                <a:latin typeface="Trebuchet MS"/>
                <a:cs typeface="Trebuchet MS"/>
              </a:rPr>
              <a:t>Преподаватель </a:t>
            </a:r>
            <a:r>
              <a:rPr dirty="0" sz="2800" spc="-80">
                <a:latin typeface="Trebuchet MS"/>
                <a:cs typeface="Trebuchet MS"/>
              </a:rPr>
              <a:t>Романцова</a:t>
            </a:r>
            <a:r>
              <a:rPr dirty="0" sz="2800" spc="-330">
                <a:latin typeface="Trebuchet MS"/>
                <a:cs typeface="Trebuchet MS"/>
              </a:rPr>
              <a:t> </a:t>
            </a:r>
            <a:r>
              <a:rPr dirty="0" sz="2800" spc="-114">
                <a:latin typeface="Trebuchet MS"/>
                <a:cs typeface="Trebuchet MS"/>
              </a:rPr>
              <a:t>Виктория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ts val="3025"/>
              </a:lnSpc>
            </a:pPr>
            <a:r>
              <a:rPr dirty="0" sz="2800" spc="-100">
                <a:latin typeface="Trebuchet MS"/>
                <a:cs typeface="Trebuchet MS"/>
              </a:rPr>
              <a:t>Валентиновна </a:t>
            </a:r>
            <a:r>
              <a:rPr dirty="0" sz="2800" spc="-114">
                <a:latin typeface="Trebuchet MS"/>
                <a:cs typeface="Trebuchet MS"/>
              </a:rPr>
              <a:t>совместно </a:t>
            </a:r>
            <a:r>
              <a:rPr dirty="0" sz="2800" spc="-210">
                <a:latin typeface="Trebuchet MS"/>
                <a:cs typeface="Trebuchet MS"/>
              </a:rPr>
              <a:t>с </a:t>
            </a:r>
            <a:r>
              <a:rPr dirty="0" sz="2800" spc="-95">
                <a:latin typeface="Trebuchet MS"/>
                <a:cs typeface="Trebuchet MS"/>
              </a:rPr>
              <a:t>обучающимися</a:t>
            </a:r>
            <a:r>
              <a:rPr dirty="0" sz="2800" spc="-420">
                <a:latin typeface="Trebuchet MS"/>
                <a:cs typeface="Trebuchet MS"/>
              </a:rPr>
              <a:t> </a:t>
            </a:r>
            <a:r>
              <a:rPr dirty="0" sz="2800" spc="-120">
                <a:latin typeface="Trebuchet MS"/>
                <a:cs typeface="Trebuchet MS"/>
              </a:rPr>
              <a:t>группы</a:t>
            </a:r>
            <a:endParaRPr sz="2800">
              <a:latin typeface="Trebuchet MS"/>
              <a:cs typeface="Trebuchet MS"/>
            </a:endParaRPr>
          </a:p>
          <a:p>
            <a:pPr marL="12700" marR="404495">
              <a:lnSpc>
                <a:spcPts val="3030"/>
              </a:lnSpc>
              <a:spcBef>
                <a:spcPts val="204"/>
              </a:spcBef>
            </a:pPr>
            <a:r>
              <a:rPr dirty="0" sz="2800" spc="-95">
                <a:latin typeface="Trebuchet MS"/>
                <a:cs typeface="Trebuchet MS"/>
              </a:rPr>
              <a:t>«Закройщиков» </a:t>
            </a:r>
            <a:r>
              <a:rPr dirty="0" sz="2800" spc="-110">
                <a:latin typeface="Trebuchet MS"/>
                <a:cs typeface="Trebuchet MS"/>
              </a:rPr>
              <a:t>провела </a:t>
            </a:r>
            <a:r>
              <a:rPr dirty="0" sz="2800" spc="-145">
                <a:latin typeface="Trebuchet MS"/>
                <a:cs typeface="Trebuchet MS"/>
              </a:rPr>
              <a:t>занятие,</a:t>
            </a:r>
            <a:r>
              <a:rPr dirty="0" sz="2800" spc="-355">
                <a:latin typeface="Trebuchet MS"/>
                <a:cs typeface="Trebuchet MS"/>
              </a:rPr>
              <a:t> </a:t>
            </a:r>
            <a:r>
              <a:rPr dirty="0" sz="2800" spc="-105">
                <a:latin typeface="Trebuchet MS"/>
                <a:cs typeface="Trebuchet MS"/>
              </a:rPr>
              <a:t>посвященное  </a:t>
            </a:r>
            <a:r>
              <a:rPr dirty="0" sz="2800" spc="-140">
                <a:latin typeface="Trebuchet MS"/>
                <a:cs typeface="Trebuchet MS"/>
              </a:rPr>
              <a:t>творчеству </a:t>
            </a:r>
            <a:r>
              <a:rPr dirty="0" sz="2800" spc="-145">
                <a:latin typeface="Trebuchet MS"/>
                <a:cs typeface="Trebuchet MS"/>
              </a:rPr>
              <a:t>великих </a:t>
            </a:r>
            <a:r>
              <a:rPr dirty="0" sz="2800" spc="-114">
                <a:latin typeface="Trebuchet MS"/>
                <a:cs typeface="Trebuchet MS"/>
              </a:rPr>
              <a:t>мастеров </a:t>
            </a:r>
            <a:r>
              <a:rPr dirty="0" sz="2800" spc="-60">
                <a:latin typeface="Trebuchet MS"/>
                <a:cs typeface="Trebuchet MS"/>
              </a:rPr>
              <a:t>моды </a:t>
            </a:r>
            <a:r>
              <a:rPr dirty="0" sz="2800" spc="-135">
                <a:latin typeface="Trebuchet MS"/>
                <a:cs typeface="Trebuchet MS"/>
              </a:rPr>
              <a:t>Вячеслава  </a:t>
            </a:r>
            <a:r>
              <a:rPr dirty="0" sz="2800" spc="-105">
                <a:latin typeface="Trebuchet MS"/>
                <a:cs typeface="Trebuchet MS"/>
              </a:rPr>
              <a:t>Зайцева </a:t>
            </a:r>
            <a:r>
              <a:rPr dirty="0" sz="2800" spc="-90">
                <a:latin typeface="Trebuchet MS"/>
                <a:cs typeface="Trebuchet MS"/>
              </a:rPr>
              <a:t>и </a:t>
            </a:r>
            <a:r>
              <a:rPr dirty="0" sz="2800" spc="-110">
                <a:latin typeface="Trebuchet MS"/>
                <a:cs typeface="Trebuchet MS"/>
              </a:rPr>
              <a:t>Валентина</a:t>
            </a:r>
            <a:r>
              <a:rPr dirty="0" sz="2800" spc="-440">
                <a:latin typeface="Trebuchet MS"/>
                <a:cs typeface="Trebuchet MS"/>
              </a:rPr>
              <a:t> </a:t>
            </a:r>
            <a:r>
              <a:rPr dirty="0" sz="2800" spc="-120">
                <a:latin typeface="Trebuchet MS"/>
                <a:cs typeface="Trebuchet MS"/>
              </a:rPr>
              <a:t>Юдашкина.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09344" y="62484"/>
            <a:ext cx="10582910" cy="6795770"/>
            <a:chOff x="1609344" y="62484"/>
            <a:chExt cx="10582910" cy="6795770"/>
          </a:xfrm>
        </p:grpSpPr>
        <p:sp>
          <p:nvSpPr>
            <p:cNvPr id="5" name="object 5"/>
            <p:cNvSpPr/>
            <p:nvPr/>
          </p:nvSpPr>
          <p:spPr>
            <a:xfrm>
              <a:off x="8505444" y="1787651"/>
              <a:ext cx="3686555" cy="27904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00515" y="1982723"/>
              <a:ext cx="3342131" cy="22204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505444" y="4091915"/>
              <a:ext cx="3686555" cy="27660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00515" y="4287012"/>
              <a:ext cx="3342131" cy="23210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861303" y="2852986"/>
              <a:ext cx="3064636" cy="40050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056376" y="3048000"/>
              <a:ext cx="2494787" cy="35600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467344" y="62484"/>
              <a:ext cx="3724655" cy="21762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662415" y="257555"/>
              <a:ext cx="3425952" cy="16062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609344" y="3311673"/>
              <a:ext cx="4581144" cy="35463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804416" y="3506724"/>
              <a:ext cx="4011167" cy="31013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5500" y="472427"/>
            <a:ext cx="7404354" cy="550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83565" y="831341"/>
            <a:ext cx="8189595" cy="229235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241300" marR="5080" indent="-228600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85">
                <a:latin typeface="Trebuchet MS"/>
                <a:cs typeface="Trebuchet MS"/>
              </a:rPr>
              <a:t>Провела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114">
                <a:latin typeface="Trebuchet MS"/>
                <a:cs typeface="Trebuchet MS"/>
              </a:rPr>
              <a:t>мастер</a:t>
            </a:r>
            <a:r>
              <a:rPr dirty="0" sz="2400" spc="-185">
                <a:latin typeface="Trebuchet MS"/>
                <a:cs typeface="Trebuchet MS"/>
              </a:rPr>
              <a:t> </a:t>
            </a:r>
            <a:r>
              <a:rPr dirty="0" sz="2400" spc="-90">
                <a:latin typeface="Trebuchet MS"/>
                <a:cs typeface="Trebuchet MS"/>
              </a:rPr>
              <a:t>производственного</a:t>
            </a:r>
            <a:r>
              <a:rPr dirty="0" sz="2400" spc="-210">
                <a:latin typeface="Trebuchet MS"/>
                <a:cs typeface="Trebuchet MS"/>
              </a:rPr>
              <a:t> </a:t>
            </a:r>
            <a:r>
              <a:rPr dirty="0" sz="2400" spc="-90">
                <a:latin typeface="Trebuchet MS"/>
                <a:cs typeface="Trebuchet MS"/>
              </a:rPr>
              <a:t>обучения</a:t>
            </a:r>
            <a:r>
              <a:rPr dirty="0" sz="2400" spc="-200">
                <a:latin typeface="Trebuchet MS"/>
                <a:cs typeface="Trebuchet MS"/>
              </a:rPr>
              <a:t> </a:t>
            </a:r>
            <a:r>
              <a:rPr dirty="0" sz="2400" spc="-95">
                <a:latin typeface="Trebuchet MS"/>
                <a:cs typeface="Trebuchet MS"/>
              </a:rPr>
              <a:t>Василец</a:t>
            </a:r>
            <a:r>
              <a:rPr dirty="0" sz="2400" spc="-200">
                <a:latin typeface="Trebuchet MS"/>
                <a:cs typeface="Trebuchet MS"/>
              </a:rPr>
              <a:t> </a:t>
            </a:r>
            <a:r>
              <a:rPr dirty="0" sz="2400" spc="-125">
                <a:latin typeface="Trebuchet MS"/>
                <a:cs typeface="Trebuchet MS"/>
              </a:rPr>
              <a:t>Ольга  </a:t>
            </a:r>
            <a:r>
              <a:rPr dirty="0" sz="2400" spc="-105">
                <a:latin typeface="Trebuchet MS"/>
                <a:cs typeface="Trebuchet MS"/>
              </a:rPr>
              <a:t>Валериевна.</a:t>
            </a:r>
            <a:endParaRPr sz="2400">
              <a:latin typeface="Trebuchet MS"/>
              <a:cs typeface="Trebuchet MS"/>
            </a:endParaRPr>
          </a:p>
          <a:p>
            <a:pPr marL="241300" marR="282575" indent="-228600">
              <a:lnSpc>
                <a:spcPts val="259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125">
                <a:latin typeface="Trebuchet MS"/>
                <a:cs typeface="Trebuchet MS"/>
              </a:rPr>
              <a:t>Для </a:t>
            </a:r>
            <a:r>
              <a:rPr dirty="0" sz="2400" spc="-110">
                <a:latin typeface="Trebuchet MS"/>
                <a:cs typeface="Trebuchet MS"/>
              </a:rPr>
              <a:t>присутствующих </a:t>
            </a:r>
            <a:r>
              <a:rPr dirty="0" sz="2400" spc="-75">
                <a:latin typeface="Trebuchet MS"/>
                <a:cs typeface="Trebuchet MS"/>
              </a:rPr>
              <a:t>был </a:t>
            </a:r>
            <a:r>
              <a:rPr dirty="0" sz="2400" spc="-110">
                <a:latin typeface="Trebuchet MS"/>
                <a:cs typeface="Trebuchet MS"/>
              </a:rPr>
              <a:t>представлен практический</a:t>
            </a:r>
            <a:r>
              <a:rPr dirty="0" sz="2400" spc="-550">
                <a:latin typeface="Trebuchet MS"/>
                <a:cs typeface="Trebuchet MS"/>
              </a:rPr>
              <a:t> </a:t>
            </a:r>
            <a:r>
              <a:rPr dirty="0" sz="2400" spc="-85">
                <a:latin typeface="Trebuchet MS"/>
                <a:cs typeface="Trebuchet MS"/>
              </a:rPr>
              <a:t>показ  </a:t>
            </a:r>
            <a:r>
              <a:rPr dirty="0" sz="2400" spc="-110">
                <a:latin typeface="Trebuchet MS"/>
                <a:cs typeface="Trebuchet MS"/>
              </a:rPr>
              <a:t>изготовления </a:t>
            </a:r>
            <a:r>
              <a:rPr dirty="0" sz="2400" spc="-105">
                <a:latin typeface="Trebuchet MS"/>
                <a:cs typeface="Trebuchet MS"/>
              </a:rPr>
              <a:t>макета </a:t>
            </a:r>
            <a:r>
              <a:rPr dirty="0" sz="2400" spc="-120">
                <a:latin typeface="Trebuchet MS"/>
                <a:cs typeface="Trebuchet MS"/>
              </a:rPr>
              <a:t>корсета </a:t>
            </a:r>
            <a:r>
              <a:rPr dirty="0" sz="2400" spc="-95">
                <a:latin typeface="Trebuchet MS"/>
                <a:cs typeface="Trebuchet MS"/>
              </a:rPr>
              <a:t>безлекальным</a:t>
            </a:r>
            <a:r>
              <a:rPr dirty="0" sz="2400" spc="-440">
                <a:latin typeface="Trebuchet MS"/>
                <a:cs typeface="Trebuchet MS"/>
              </a:rPr>
              <a:t> </a:t>
            </a:r>
            <a:r>
              <a:rPr dirty="0" sz="2400" spc="-105">
                <a:latin typeface="Trebuchet MS"/>
                <a:cs typeface="Trebuchet MS"/>
              </a:rPr>
              <a:t>методом.</a:t>
            </a:r>
            <a:endParaRPr sz="2400">
              <a:latin typeface="Trebuchet MS"/>
              <a:cs typeface="Trebuchet MS"/>
            </a:endParaRPr>
          </a:p>
          <a:p>
            <a:pPr marL="241300" indent="-228600">
              <a:lnSpc>
                <a:spcPts val="2735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110">
                <a:latin typeface="Trebuchet MS"/>
                <a:cs typeface="Trebuchet MS"/>
              </a:rPr>
              <a:t>Занятие </a:t>
            </a:r>
            <a:r>
              <a:rPr dirty="0" sz="2400" spc="-85">
                <a:latin typeface="Trebuchet MS"/>
                <a:cs typeface="Trebuchet MS"/>
              </a:rPr>
              <a:t>проводилось </a:t>
            </a:r>
            <a:r>
              <a:rPr dirty="0" sz="2400" spc="-105">
                <a:latin typeface="Trebuchet MS"/>
                <a:cs typeface="Trebuchet MS"/>
              </a:rPr>
              <a:t>для </a:t>
            </a:r>
            <a:r>
              <a:rPr dirty="0" sz="2400" spc="-100">
                <a:latin typeface="Trebuchet MS"/>
                <a:cs typeface="Trebuchet MS"/>
              </a:rPr>
              <a:t>обучающихся </a:t>
            </a:r>
            <a:r>
              <a:rPr dirty="0" sz="2400" spc="-45">
                <a:latin typeface="Trebuchet MS"/>
                <a:cs typeface="Trebuchet MS"/>
              </a:rPr>
              <a:t>по</a:t>
            </a:r>
            <a:r>
              <a:rPr dirty="0" sz="2400" spc="-530">
                <a:latin typeface="Trebuchet MS"/>
                <a:cs typeface="Trebuchet MS"/>
              </a:rPr>
              <a:t> </a:t>
            </a:r>
            <a:r>
              <a:rPr dirty="0" sz="2400" spc="-135">
                <a:latin typeface="Trebuchet MS"/>
                <a:cs typeface="Trebuchet MS"/>
              </a:rPr>
              <a:t>профессии</a:t>
            </a:r>
            <a:endParaRPr sz="2400">
              <a:latin typeface="Trebuchet MS"/>
              <a:cs typeface="Trebuchet MS"/>
            </a:endParaRPr>
          </a:p>
          <a:p>
            <a:pPr marL="241300">
              <a:lnSpc>
                <a:spcPts val="2735"/>
              </a:lnSpc>
            </a:pPr>
            <a:r>
              <a:rPr dirty="0" sz="2400" spc="-80">
                <a:latin typeface="Trebuchet MS"/>
                <a:cs typeface="Trebuchet MS"/>
              </a:rPr>
              <a:t>«Закройщик» </a:t>
            </a:r>
            <a:r>
              <a:rPr dirty="0" sz="2400" spc="-75">
                <a:latin typeface="Trebuchet MS"/>
                <a:cs typeface="Trebuchet MS"/>
              </a:rPr>
              <a:t>и </a:t>
            </a:r>
            <a:r>
              <a:rPr dirty="0" sz="2400" spc="-100">
                <a:latin typeface="Trebuchet MS"/>
                <a:cs typeface="Trebuchet MS"/>
              </a:rPr>
              <a:t>мастеров </a:t>
            </a:r>
            <a:r>
              <a:rPr dirty="0" sz="2400" spc="-95">
                <a:latin typeface="Trebuchet MS"/>
                <a:cs typeface="Trebuchet MS"/>
              </a:rPr>
              <a:t>производственного</a:t>
            </a:r>
            <a:r>
              <a:rPr dirty="0" sz="2400" spc="-455">
                <a:latin typeface="Trebuchet MS"/>
                <a:cs typeface="Trebuchet MS"/>
              </a:rPr>
              <a:t> </a:t>
            </a:r>
            <a:r>
              <a:rPr dirty="0" sz="2400" spc="-110">
                <a:latin typeface="Trebuchet MS"/>
                <a:cs typeface="Trebuchet MS"/>
              </a:rPr>
              <a:t>обучения.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54340" y="1229817"/>
            <a:ext cx="3923029" cy="5041900"/>
            <a:chOff x="8054340" y="1229817"/>
            <a:chExt cx="3923029" cy="5041900"/>
          </a:xfrm>
        </p:grpSpPr>
        <p:sp>
          <p:nvSpPr>
            <p:cNvPr id="5" name="object 5"/>
            <p:cNvSpPr/>
            <p:nvPr/>
          </p:nvSpPr>
          <p:spPr>
            <a:xfrm>
              <a:off x="8054340" y="1229817"/>
              <a:ext cx="3922776" cy="50413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249412" y="1424939"/>
              <a:ext cx="3352800" cy="44714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204215" y="3156254"/>
            <a:ext cx="7736205" cy="3702050"/>
            <a:chOff x="204215" y="3156254"/>
            <a:chExt cx="7736205" cy="3702050"/>
          </a:xfrm>
        </p:grpSpPr>
        <p:sp>
          <p:nvSpPr>
            <p:cNvPr id="8" name="object 8"/>
            <p:cNvSpPr/>
            <p:nvPr/>
          </p:nvSpPr>
          <p:spPr>
            <a:xfrm>
              <a:off x="4892039" y="3156254"/>
              <a:ext cx="3048000" cy="37017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087112" y="3351276"/>
              <a:ext cx="2478024" cy="33055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04215" y="3156254"/>
              <a:ext cx="4975860" cy="370174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99287" y="3351276"/>
              <a:ext cx="4405884" cy="33055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75914" y="148970"/>
            <a:ext cx="6466205" cy="377190"/>
            <a:chOff x="2875914" y="148970"/>
            <a:chExt cx="6466205" cy="377190"/>
          </a:xfrm>
        </p:grpSpPr>
        <p:sp>
          <p:nvSpPr>
            <p:cNvPr id="3" name="object 3"/>
            <p:cNvSpPr/>
            <p:nvPr/>
          </p:nvSpPr>
          <p:spPr>
            <a:xfrm>
              <a:off x="2891027" y="164845"/>
              <a:ext cx="6450584" cy="3611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882108" y="155066"/>
              <a:ext cx="6438548" cy="3502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356736" y="260730"/>
              <a:ext cx="116586" cy="1551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505707" y="2473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6" y="0"/>
                  </a:moveTo>
                  <a:lnTo>
                    <a:pt x="126" y="507"/>
                  </a:lnTo>
                  <a:lnTo>
                    <a:pt x="126" y="0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091560" y="235584"/>
              <a:ext cx="218948" cy="20853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23741" y="235076"/>
              <a:ext cx="197993" cy="20650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138413" y="148970"/>
              <a:ext cx="1188466" cy="2951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76797" y="148970"/>
              <a:ext cx="2168398" cy="36245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817873" y="148970"/>
              <a:ext cx="1962785" cy="36245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323843" y="232917"/>
              <a:ext cx="187960" cy="21081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882010" y="174243"/>
              <a:ext cx="229235" cy="261620"/>
            </a:xfrm>
            <a:custGeom>
              <a:avLst/>
              <a:gdLst/>
              <a:ahLst/>
              <a:cxnLst/>
              <a:rect l="l" t="t" r="r" b="b"/>
              <a:pathLst>
                <a:path w="229235" h="261620">
                  <a:moveTo>
                    <a:pt x="64388" y="0"/>
                  </a:moveTo>
                  <a:lnTo>
                    <a:pt x="216281" y="0"/>
                  </a:lnTo>
                  <a:lnTo>
                    <a:pt x="220852" y="0"/>
                  </a:lnTo>
                  <a:lnTo>
                    <a:pt x="224155" y="1524"/>
                  </a:lnTo>
                  <a:lnTo>
                    <a:pt x="226313" y="4572"/>
                  </a:lnTo>
                  <a:lnTo>
                    <a:pt x="228600" y="7620"/>
                  </a:lnTo>
                  <a:lnTo>
                    <a:pt x="228981" y="12064"/>
                  </a:lnTo>
                  <a:lnTo>
                    <a:pt x="227711" y="17906"/>
                  </a:lnTo>
                  <a:lnTo>
                    <a:pt x="180847" y="252856"/>
                  </a:lnTo>
                  <a:lnTo>
                    <a:pt x="180594" y="254253"/>
                  </a:lnTo>
                  <a:lnTo>
                    <a:pt x="179958" y="255523"/>
                  </a:lnTo>
                  <a:lnTo>
                    <a:pt x="179069" y="256666"/>
                  </a:lnTo>
                  <a:lnTo>
                    <a:pt x="178053" y="257936"/>
                  </a:lnTo>
                  <a:lnTo>
                    <a:pt x="176783" y="258952"/>
                  </a:lnTo>
                  <a:lnTo>
                    <a:pt x="175259" y="259460"/>
                  </a:lnTo>
                  <a:lnTo>
                    <a:pt x="173862" y="260095"/>
                  </a:lnTo>
                  <a:lnTo>
                    <a:pt x="172338" y="260476"/>
                  </a:lnTo>
                  <a:lnTo>
                    <a:pt x="170687" y="260730"/>
                  </a:lnTo>
                  <a:lnTo>
                    <a:pt x="169037" y="261111"/>
                  </a:lnTo>
                  <a:lnTo>
                    <a:pt x="166877" y="261238"/>
                  </a:lnTo>
                  <a:lnTo>
                    <a:pt x="164083" y="261238"/>
                  </a:lnTo>
                  <a:lnTo>
                    <a:pt x="161416" y="261238"/>
                  </a:lnTo>
                  <a:lnTo>
                    <a:pt x="159257" y="261111"/>
                  </a:lnTo>
                  <a:lnTo>
                    <a:pt x="157480" y="260730"/>
                  </a:lnTo>
                  <a:lnTo>
                    <a:pt x="155701" y="260476"/>
                  </a:lnTo>
                  <a:lnTo>
                    <a:pt x="154177" y="259968"/>
                  </a:lnTo>
                  <a:lnTo>
                    <a:pt x="152781" y="259333"/>
                  </a:lnTo>
                  <a:lnTo>
                    <a:pt x="151256" y="258698"/>
                  </a:lnTo>
                  <a:lnTo>
                    <a:pt x="150240" y="257555"/>
                  </a:lnTo>
                  <a:lnTo>
                    <a:pt x="149606" y="256031"/>
                  </a:lnTo>
                  <a:lnTo>
                    <a:pt x="148970" y="254507"/>
                  </a:lnTo>
                  <a:lnTo>
                    <a:pt x="148716" y="252856"/>
                  </a:lnTo>
                  <a:lnTo>
                    <a:pt x="149097" y="251078"/>
                  </a:lnTo>
                  <a:lnTo>
                    <a:pt x="194309" y="29590"/>
                  </a:lnTo>
                  <a:lnTo>
                    <a:pt x="76707" y="29590"/>
                  </a:lnTo>
                  <a:lnTo>
                    <a:pt x="32131" y="252856"/>
                  </a:lnTo>
                  <a:lnTo>
                    <a:pt x="31876" y="254253"/>
                  </a:lnTo>
                  <a:lnTo>
                    <a:pt x="31241" y="255523"/>
                  </a:lnTo>
                  <a:lnTo>
                    <a:pt x="30352" y="256793"/>
                  </a:lnTo>
                  <a:lnTo>
                    <a:pt x="29337" y="257936"/>
                  </a:lnTo>
                  <a:lnTo>
                    <a:pt x="28066" y="258825"/>
                  </a:lnTo>
                  <a:lnTo>
                    <a:pt x="26415" y="259460"/>
                  </a:lnTo>
                  <a:lnTo>
                    <a:pt x="24764" y="260095"/>
                  </a:lnTo>
                  <a:lnTo>
                    <a:pt x="23240" y="260476"/>
                  </a:lnTo>
                  <a:lnTo>
                    <a:pt x="21589" y="260857"/>
                  </a:lnTo>
                  <a:lnTo>
                    <a:pt x="19938" y="261111"/>
                  </a:lnTo>
                  <a:lnTo>
                    <a:pt x="17780" y="261238"/>
                  </a:lnTo>
                  <a:lnTo>
                    <a:pt x="15112" y="261238"/>
                  </a:lnTo>
                  <a:lnTo>
                    <a:pt x="12318" y="261238"/>
                  </a:lnTo>
                  <a:lnTo>
                    <a:pt x="10032" y="261111"/>
                  </a:lnTo>
                  <a:lnTo>
                    <a:pt x="8381" y="260730"/>
                  </a:lnTo>
                  <a:lnTo>
                    <a:pt x="6731" y="260476"/>
                  </a:lnTo>
                  <a:lnTo>
                    <a:pt x="634" y="255904"/>
                  </a:lnTo>
                  <a:lnTo>
                    <a:pt x="0" y="254253"/>
                  </a:lnTo>
                  <a:lnTo>
                    <a:pt x="0" y="252729"/>
                  </a:lnTo>
                  <a:lnTo>
                    <a:pt x="253" y="251078"/>
                  </a:lnTo>
                  <a:lnTo>
                    <a:pt x="47497" y="14731"/>
                  </a:lnTo>
                  <a:lnTo>
                    <a:pt x="60325" y="0"/>
                  </a:lnTo>
                  <a:lnTo>
                    <a:pt x="64388" y="0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2466848" y="591058"/>
            <a:ext cx="7278370" cy="374015"/>
            <a:chOff x="2466848" y="591058"/>
            <a:chExt cx="7278370" cy="374015"/>
          </a:xfrm>
        </p:grpSpPr>
        <p:sp>
          <p:nvSpPr>
            <p:cNvPr id="15" name="object 15"/>
            <p:cNvSpPr/>
            <p:nvPr/>
          </p:nvSpPr>
          <p:spPr>
            <a:xfrm>
              <a:off x="2482596" y="605663"/>
              <a:ext cx="7262368" cy="35928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472944" y="597154"/>
              <a:ext cx="7250914" cy="3470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431533" y="671830"/>
              <a:ext cx="3298444" cy="27851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182489" y="591058"/>
              <a:ext cx="1155827" cy="29197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029204" y="607060"/>
              <a:ext cx="2085467" cy="27597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472944" y="611886"/>
              <a:ext cx="457834" cy="328295"/>
            </a:xfrm>
            <a:custGeom>
              <a:avLst/>
              <a:gdLst/>
              <a:ahLst/>
              <a:cxnLst/>
              <a:rect l="l" t="t" r="r" b="b"/>
              <a:pathLst>
                <a:path w="457835" h="328294">
                  <a:moveTo>
                    <a:pt x="318135" y="0"/>
                  </a:moveTo>
                  <a:lnTo>
                    <a:pt x="320548" y="0"/>
                  </a:lnTo>
                  <a:lnTo>
                    <a:pt x="322706" y="126"/>
                  </a:lnTo>
                  <a:lnTo>
                    <a:pt x="324485" y="508"/>
                  </a:lnTo>
                  <a:lnTo>
                    <a:pt x="326263" y="762"/>
                  </a:lnTo>
                  <a:lnTo>
                    <a:pt x="327913" y="1269"/>
                  </a:lnTo>
                  <a:lnTo>
                    <a:pt x="329438" y="2031"/>
                  </a:lnTo>
                  <a:lnTo>
                    <a:pt x="330962" y="2666"/>
                  </a:lnTo>
                  <a:lnTo>
                    <a:pt x="331978" y="3810"/>
                  </a:lnTo>
                  <a:lnTo>
                    <a:pt x="332613" y="5334"/>
                  </a:lnTo>
                  <a:lnTo>
                    <a:pt x="333120" y="6858"/>
                  </a:lnTo>
                  <a:lnTo>
                    <a:pt x="333375" y="7874"/>
                  </a:lnTo>
                  <a:lnTo>
                    <a:pt x="333248" y="8509"/>
                  </a:lnTo>
                  <a:lnTo>
                    <a:pt x="311657" y="112902"/>
                  </a:lnTo>
                  <a:lnTo>
                    <a:pt x="322833" y="112902"/>
                  </a:lnTo>
                  <a:lnTo>
                    <a:pt x="331216" y="112902"/>
                  </a:lnTo>
                  <a:lnTo>
                    <a:pt x="338581" y="111887"/>
                  </a:lnTo>
                  <a:lnTo>
                    <a:pt x="373506" y="92710"/>
                  </a:lnTo>
                  <a:lnTo>
                    <a:pt x="423418" y="9271"/>
                  </a:lnTo>
                  <a:lnTo>
                    <a:pt x="424180" y="7874"/>
                  </a:lnTo>
                  <a:lnTo>
                    <a:pt x="425069" y="6603"/>
                  </a:lnTo>
                  <a:lnTo>
                    <a:pt x="425957" y="5334"/>
                  </a:lnTo>
                  <a:lnTo>
                    <a:pt x="426974" y="4190"/>
                  </a:lnTo>
                  <a:lnTo>
                    <a:pt x="428117" y="3175"/>
                  </a:lnTo>
                  <a:lnTo>
                    <a:pt x="429768" y="2412"/>
                  </a:lnTo>
                  <a:lnTo>
                    <a:pt x="431292" y="1650"/>
                  </a:lnTo>
                  <a:lnTo>
                    <a:pt x="433197" y="1015"/>
                  </a:lnTo>
                  <a:lnTo>
                    <a:pt x="435356" y="635"/>
                  </a:lnTo>
                  <a:lnTo>
                    <a:pt x="437642" y="253"/>
                  </a:lnTo>
                  <a:lnTo>
                    <a:pt x="440055" y="0"/>
                  </a:lnTo>
                  <a:lnTo>
                    <a:pt x="442849" y="0"/>
                  </a:lnTo>
                  <a:lnTo>
                    <a:pt x="445262" y="0"/>
                  </a:lnTo>
                  <a:lnTo>
                    <a:pt x="453898" y="1904"/>
                  </a:lnTo>
                  <a:lnTo>
                    <a:pt x="455422" y="2539"/>
                  </a:lnTo>
                  <a:lnTo>
                    <a:pt x="456311" y="3555"/>
                  </a:lnTo>
                  <a:lnTo>
                    <a:pt x="456819" y="4825"/>
                  </a:lnTo>
                  <a:lnTo>
                    <a:pt x="457326" y="6223"/>
                  </a:lnTo>
                  <a:lnTo>
                    <a:pt x="457581" y="7238"/>
                  </a:lnTo>
                  <a:lnTo>
                    <a:pt x="457581" y="8127"/>
                  </a:lnTo>
                  <a:lnTo>
                    <a:pt x="457581" y="9778"/>
                  </a:lnTo>
                  <a:lnTo>
                    <a:pt x="457200" y="11556"/>
                  </a:lnTo>
                  <a:lnTo>
                    <a:pt x="456438" y="13462"/>
                  </a:lnTo>
                  <a:lnTo>
                    <a:pt x="455803" y="15366"/>
                  </a:lnTo>
                  <a:lnTo>
                    <a:pt x="420750" y="76200"/>
                  </a:lnTo>
                  <a:lnTo>
                    <a:pt x="398399" y="107950"/>
                  </a:lnTo>
                  <a:lnTo>
                    <a:pt x="370331" y="127253"/>
                  </a:lnTo>
                  <a:lnTo>
                    <a:pt x="372872" y="128397"/>
                  </a:lnTo>
                  <a:lnTo>
                    <a:pt x="375285" y="129666"/>
                  </a:lnTo>
                  <a:lnTo>
                    <a:pt x="377698" y="131317"/>
                  </a:lnTo>
                  <a:lnTo>
                    <a:pt x="382397" y="134365"/>
                  </a:lnTo>
                  <a:lnTo>
                    <a:pt x="386588" y="138175"/>
                  </a:lnTo>
                  <a:lnTo>
                    <a:pt x="390017" y="142621"/>
                  </a:lnTo>
                  <a:lnTo>
                    <a:pt x="393573" y="147192"/>
                  </a:lnTo>
                  <a:lnTo>
                    <a:pt x="396367" y="152400"/>
                  </a:lnTo>
                  <a:lnTo>
                    <a:pt x="398525" y="158368"/>
                  </a:lnTo>
                  <a:lnTo>
                    <a:pt x="400812" y="164337"/>
                  </a:lnTo>
                  <a:lnTo>
                    <a:pt x="402717" y="171576"/>
                  </a:lnTo>
                  <a:lnTo>
                    <a:pt x="404368" y="180086"/>
                  </a:lnTo>
                  <a:lnTo>
                    <a:pt x="416687" y="243966"/>
                  </a:lnTo>
                  <a:lnTo>
                    <a:pt x="417068" y="244728"/>
                  </a:lnTo>
                  <a:lnTo>
                    <a:pt x="417322" y="245872"/>
                  </a:lnTo>
                  <a:lnTo>
                    <a:pt x="417449" y="247268"/>
                  </a:lnTo>
                  <a:lnTo>
                    <a:pt x="417575" y="248792"/>
                  </a:lnTo>
                  <a:lnTo>
                    <a:pt x="417703" y="249936"/>
                  </a:lnTo>
                  <a:lnTo>
                    <a:pt x="417703" y="250951"/>
                  </a:lnTo>
                  <a:lnTo>
                    <a:pt x="417703" y="253111"/>
                  </a:lnTo>
                  <a:lnTo>
                    <a:pt x="417322" y="254888"/>
                  </a:lnTo>
                  <a:lnTo>
                    <a:pt x="416560" y="256539"/>
                  </a:lnTo>
                  <a:lnTo>
                    <a:pt x="415925" y="258063"/>
                  </a:lnTo>
                  <a:lnTo>
                    <a:pt x="414655" y="259334"/>
                  </a:lnTo>
                  <a:lnTo>
                    <a:pt x="403732" y="262509"/>
                  </a:lnTo>
                  <a:lnTo>
                    <a:pt x="401319" y="262509"/>
                  </a:lnTo>
                  <a:lnTo>
                    <a:pt x="398144" y="262509"/>
                  </a:lnTo>
                  <a:lnTo>
                    <a:pt x="395605" y="262254"/>
                  </a:lnTo>
                  <a:lnTo>
                    <a:pt x="393700" y="261874"/>
                  </a:lnTo>
                  <a:lnTo>
                    <a:pt x="391668" y="261492"/>
                  </a:lnTo>
                  <a:lnTo>
                    <a:pt x="390017" y="260730"/>
                  </a:lnTo>
                  <a:lnTo>
                    <a:pt x="388747" y="259714"/>
                  </a:lnTo>
                  <a:lnTo>
                    <a:pt x="387350" y="258699"/>
                  </a:lnTo>
                  <a:lnTo>
                    <a:pt x="386461" y="257555"/>
                  </a:lnTo>
                  <a:lnTo>
                    <a:pt x="386080" y="256159"/>
                  </a:lnTo>
                  <a:lnTo>
                    <a:pt x="385699" y="254888"/>
                  </a:lnTo>
                  <a:lnTo>
                    <a:pt x="385318" y="253364"/>
                  </a:lnTo>
                  <a:lnTo>
                    <a:pt x="385191" y="251713"/>
                  </a:lnTo>
                  <a:lnTo>
                    <a:pt x="373380" y="187578"/>
                  </a:lnTo>
                  <a:lnTo>
                    <a:pt x="356235" y="153035"/>
                  </a:lnTo>
                  <a:lnTo>
                    <a:pt x="352044" y="149351"/>
                  </a:lnTo>
                  <a:lnTo>
                    <a:pt x="346710" y="146685"/>
                  </a:lnTo>
                  <a:lnTo>
                    <a:pt x="340487" y="144779"/>
                  </a:lnTo>
                  <a:lnTo>
                    <a:pt x="334263" y="143001"/>
                  </a:lnTo>
                  <a:lnTo>
                    <a:pt x="327025" y="142112"/>
                  </a:lnTo>
                  <a:lnTo>
                    <a:pt x="318897" y="142112"/>
                  </a:lnTo>
                  <a:lnTo>
                    <a:pt x="306705" y="142112"/>
                  </a:lnTo>
                  <a:lnTo>
                    <a:pt x="284225" y="254126"/>
                  </a:lnTo>
                  <a:lnTo>
                    <a:pt x="284099" y="255524"/>
                  </a:lnTo>
                  <a:lnTo>
                    <a:pt x="283463" y="256793"/>
                  </a:lnTo>
                  <a:lnTo>
                    <a:pt x="282448" y="258063"/>
                  </a:lnTo>
                  <a:lnTo>
                    <a:pt x="281558" y="259206"/>
                  </a:lnTo>
                  <a:lnTo>
                    <a:pt x="280162" y="260096"/>
                  </a:lnTo>
                  <a:lnTo>
                    <a:pt x="269875" y="262509"/>
                  </a:lnTo>
                  <a:lnTo>
                    <a:pt x="267207" y="262509"/>
                  </a:lnTo>
                  <a:lnTo>
                    <a:pt x="264413" y="262509"/>
                  </a:lnTo>
                  <a:lnTo>
                    <a:pt x="262128" y="262381"/>
                  </a:lnTo>
                  <a:lnTo>
                    <a:pt x="260476" y="262000"/>
                  </a:lnTo>
                  <a:lnTo>
                    <a:pt x="258825" y="261747"/>
                  </a:lnTo>
                  <a:lnTo>
                    <a:pt x="252730" y="257175"/>
                  </a:lnTo>
                  <a:lnTo>
                    <a:pt x="252094" y="255524"/>
                  </a:lnTo>
                  <a:lnTo>
                    <a:pt x="252094" y="254000"/>
                  </a:lnTo>
                  <a:lnTo>
                    <a:pt x="252349" y="252349"/>
                  </a:lnTo>
                  <a:lnTo>
                    <a:pt x="301117" y="8381"/>
                  </a:lnTo>
                  <a:lnTo>
                    <a:pt x="301370" y="6858"/>
                  </a:lnTo>
                  <a:lnTo>
                    <a:pt x="302006" y="5587"/>
                  </a:lnTo>
                  <a:lnTo>
                    <a:pt x="303149" y="4444"/>
                  </a:lnTo>
                  <a:lnTo>
                    <a:pt x="304164" y="3175"/>
                  </a:lnTo>
                  <a:lnTo>
                    <a:pt x="305435" y="2286"/>
                  </a:lnTo>
                  <a:lnTo>
                    <a:pt x="306958" y="1777"/>
                  </a:lnTo>
                  <a:lnTo>
                    <a:pt x="308610" y="1142"/>
                  </a:lnTo>
                  <a:lnTo>
                    <a:pt x="310133" y="762"/>
                  </a:lnTo>
                  <a:lnTo>
                    <a:pt x="311912" y="508"/>
                  </a:lnTo>
                  <a:lnTo>
                    <a:pt x="313689" y="126"/>
                  </a:lnTo>
                  <a:lnTo>
                    <a:pt x="315722" y="0"/>
                  </a:lnTo>
                  <a:lnTo>
                    <a:pt x="318135" y="0"/>
                  </a:lnTo>
                  <a:close/>
                </a:path>
                <a:path w="457835" h="328294">
                  <a:moveTo>
                    <a:pt x="65150" y="0"/>
                  </a:moveTo>
                  <a:lnTo>
                    <a:pt x="67563" y="0"/>
                  </a:lnTo>
                  <a:lnTo>
                    <a:pt x="69723" y="126"/>
                  </a:lnTo>
                  <a:lnTo>
                    <a:pt x="71500" y="508"/>
                  </a:lnTo>
                  <a:lnTo>
                    <a:pt x="73279" y="762"/>
                  </a:lnTo>
                  <a:lnTo>
                    <a:pt x="74930" y="1269"/>
                  </a:lnTo>
                  <a:lnTo>
                    <a:pt x="76454" y="2031"/>
                  </a:lnTo>
                  <a:lnTo>
                    <a:pt x="77978" y="2666"/>
                  </a:lnTo>
                  <a:lnTo>
                    <a:pt x="78993" y="3810"/>
                  </a:lnTo>
                  <a:lnTo>
                    <a:pt x="79629" y="5334"/>
                  </a:lnTo>
                  <a:lnTo>
                    <a:pt x="80137" y="6858"/>
                  </a:lnTo>
                  <a:lnTo>
                    <a:pt x="80391" y="7874"/>
                  </a:lnTo>
                  <a:lnTo>
                    <a:pt x="80263" y="8509"/>
                  </a:lnTo>
                  <a:lnTo>
                    <a:pt x="34925" y="232028"/>
                  </a:lnTo>
                  <a:lnTo>
                    <a:pt x="151003" y="232028"/>
                  </a:lnTo>
                  <a:lnTo>
                    <a:pt x="195706" y="8381"/>
                  </a:lnTo>
                  <a:lnTo>
                    <a:pt x="195833" y="6985"/>
                  </a:lnTo>
                  <a:lnTo>
                    <a:pt x="196469" y="5714"/>
                  </a:lnTo>
                  <a:lnTo>
                    <a:pt x="197485" y="4444"/>
                  </a:lnTo>
                  <a:lnTo>
                    <a:pt x="198374" y="3301"/>
                  </a:lnTo>
                  <a:lnTo>
                    <a:pt x="199644" y="2412"/>
                  </a:lnTo>
                  <a:lnTo>
                    <a:pt x="201294" y="1777"/>
                  </a:lnTo>
                  <a:lnTo>
                    <a:pt x="202819" y="1142"/>
                  </a:lnTo>
                  <a:lnTo>
                    <a:pt x="204469" y="762"/>
                  </a:lnTo>
                  <a:lnTo>
                    <a:pt x="206248" y="508"/>
                  </a:lnTo>
                  <a:lnTo>
                    <a:pt x="208025" y="126"/>
                  </a:lnTo>
                  <a:lnTo>
                    <a:pt x="210057" y="0"/>
                  </a:lnTo>
                  <a:lnTo>
                    <a:pt x="212470" y="0"/>
                  </a:lnTo>
                  <a:lnTo>
                    <a:pt x="215011" y="0"/>
                  </a:lnTo>
                  <a:lnTo>
                    <a:pt x="217169" y="126"/>
                  </a:lnTo>
                  <a:lnTo>
                    <a:pt x="218948" y="508"/>
                  </a:lnTo>
                  <a:lnTo>
                    <a:pt x="220725" y="762"/>
                  </a:lnTo>
                  <a:lnTo>
                    <a:pt x="222504" y="1269"/>
                  </a:lnTo>
                  <a:lnTo>
                    <a:pt x="224028" y="2031"/>
                  </a:lnTo>
                  <a:lnTo>
                    <a:pt x="225679" y="2793"/>
                  </a:lnTo>
                  <a:lnTo>
                    <a:pt x="226694" y="3937"/>
                  </a:lnTo>
                  <a:lnTo>
                    <a:pt x="227075" y="5461"/>
                  </a:lnTo>
                  <a:lnTo>
                    <a:pt x="227583" y="6985"/>
                  </a:lnTo>
                  <a:lnTo>
                    <a:pt x="227711" y="8000"/>
                  </a:lnTo>
                  <a:lnTo>
                    <a:pt x="227583" y="8509"/>
                  </a:lnTo>
                  <a:lnTo>
                    <a:pt x="182118" y="232028"/>
                  </a:lnTo>
                  <a:lnTo>
                    <a:pt x="205486" y="232028"/>
                  </a:lnTo>
                  <a:lnTo>
                    <a:pt x="209550" y="232028"/>
                  </a:lnTo>
                  <a:lnTo>
                    <a:pt x="212217" y="233425"/>
                  </a:lnTo>
                  <a:lnTo>
                    <a:pt x="213487" y="235965"/>
                  </a:lnTo>
                  <a:lnTo>
                    <a:pt x="214756" y="238505"/>
                  </a:lnTo>
                  <a:lnTo>
                    <a:pt x="214883" y="242315"/>
                  </a:lnTo>
                  <a:lnTo>
                    <a:pt x="213868" y="247396"/>
                  </a:lnTo>
                  <a:lnTo>
                    <a:pt x="199262" y="320928"/>
                  </a:lnTo>
                  <a:lnTo>
                    <a:pt x="190119" y="327787"/>
                  </a:lnTo>
                  <a:lnTo>
                    <a:pt x="188594" y="327913"/>
                  </a:lnTo>
                  <a:lnTo>
                    <a:pt x="186689" y="328040"/>
                  </a:lnTo>
                  <a:lnTo>
                    <a:pt x="184276" y="328040"/>
                  </a:lnTo>
                  <a:lnTo>
                    <a:pt x="182118" y="328040"/>
                  </a:lnTo>
                  <a:lnTo>
                    <a:pt x="180212" y="327913"/>
                  </a:lnTo>
                  <a:lnTo>
                    <a:pt x="178816" y="327660"/>
                  </a:lnTo>
                  <a:lnTo>
                    <a:pt x="177419" y="327533"/>
                  </a:lnTo>
                  <a:lnTo>
                    <a:pt x="171957" y="323468"/>
                  </a:lnTo>
                  <a:lnTo>
                    <a:pt x="171323" y="322072"/>
                  </a:lnTo>
                  <a:lnTo>
                    <a:pt x="171195" y="320421"/>
                  </a:lnTo>
                  <a:lnTo>
                    <a:pt x="171576" y="318769"/>
                  </a:lnTo>
                  <a:lnTo>
                    <a:pt x="184023" y="261238"/>
                  </a:lnTo>
                  <a:lnTo>
                    <a:pt x="12700" y="261238"/>
                  </a:lnTo>
                  <a:lnTo>
                    <a:pt x="8381" y="261238"/>
                  </a:lnTo>
                  <a:lnTo>
                    <a:pt x="5206" y="259841"/>
                  </a:lnTo>
                  <a:lnTo>
                    <a:pt x="2793" y="256793"/>
                  </a:lnTo>
                  <a:lnTo>
                    <a:pt x="507" y="253746"/>
                  </a:lnTo>
                  <a:lnTo>
                    <a:pt x="0" y="249300"/>
                  </a:lnTo>
                  <a:lnTo>
                    <a:pt x="1269" y="243331"/>
                  </a:lnTo>
                  <a:lnTo>
                    <a:pt x="48132" y="8381"/>
                  </a:lnTo>
                  <a:lnTo>
                    <a:pt x="48387" y="6858"/>
                  </a:lnTo>
                  <a:lnTo>
                    <a:pt x="49022" y="5587"/>
                  </a:lnTo>
                  <a:lnTo>
                    <a:pt x="50164" y="4444"/>
                  </a:lnTo>
                  <a:lnTo>
                    <a:pt x="51181" y="3175"/>
                  </a:lnTo>
                  <a:lnTo>
                    <a:pt x="52450" y="2286"/>
                  </a:lnTo>
                  <a:lnTo>
                    <a:pt x="53975" y="1777"/>
                  </a:lnTo>
                  <a:lnTo>
                    <a:pt x="55625" y="1142"/>
                  </a:lnTo>
                  <a:lnTo>
                    <a:pt x="57150" y="762"/>
                  </a:lnTo>
                  <a:lnTo>
                    <a:pt x="58928" y="508"/>
                  </a:lnTo>
                  <a:lnTo>
                    <a:pt x="60706" y="126"/>
                  </a:lnTo>
                  <a:lnTo>
                    <a:pt x="62737" y="0"/>
                  </a:lnTo>
                  <a:lnTo>
                    <a:pt x="65150" y="0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109556" y="994410"/>
          <a:ext cx="10269855" cy="5748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0550"/>
                <a:gridCol w="4862830"/>
                <a:gridCol w="1777364"/>
                <a:gridCol w="3020059"/>
              </a:tblGrid>
              <a:tr h="731519">
                <a:tc>
                  <a:txBody>
                    <a:bodyPr/>
                    <a:lstStyle/>
                    <a:p>
                      <a:pPr marL="90805" marR="1873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600" spc="-80" b="1" i="1">
                          <a:solidFill>
                            <a:srgbClr val="FFFFFF"/>
                          </a:solidFill>
                          <a:latin typeface="Lato"/>
                          <a:cs typeface="Lato"/>
                        </a:rPr>
                        <a:t>№  </a:t>
                      </a:r>
                      <a:r>
                        <a:rPr dirty="0" sz="1600" spc="-5" b="1" i="1">
                          <a:solidFill>
                            <a:srgbClr val="FFFFFF"/>
                          </a:solidFill>
                          <a:latin typeface="Lato"/>
                          <a:cs typeface="Lato"/>
                        </a:rPr>
                        <a:t>п/п</a:t>
                      </a:r>
                      <a:endParaRPr sz="1600">
                        <a:latin typeface="Lato"/>
                        <a:cs typeface="La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32740" marR="325755" indent="-1905">
                        <a:lnSpc>
                          <a:spcPts val="1920"/>
                        </a:lnSpc>
                        <a:spcBef>
                          <a:spcPts val="10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Дата, место 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600" spc="-35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600" spc="-25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дения, 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время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r" marR="771525">
                        <a:lnSpc>
                          <a:spcPts val="1870"/>
                        </a:lnSpc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600" spc="-15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ный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1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0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Открытие предметной</a:t>
                      </a:r>
                      <a:r>
                        <a:rPr dirty="0" sz="1600" spc="6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недели.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Фестиваль </a:t>
                      </a:r>
                      <a:r>
                        <a:rPr dirty="0" sz="1600" spc="-20">
                          <a:latin typeface="Times New Roman"/>
                          <a:cs typeface="Times New Roman"/>
                        </a:rPr>
                        <a:t>«Формула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успеха</a:t>
                      </a:r>
                      <a:r>
                        <a:rPr dirty="0" sz="1600" spc="1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моды»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19.05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Актовый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зал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7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13.00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861060" marR="812800" indent="-37465">
                        <a:lnSpc>
                          <a:spcPts val="1920"/>
                        </a:lnSpc>
                        <a:spcBef>
                          <a:spcPts val="15"/>
                        </a:spcBef>
                      </a:pP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Медведева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О.А. 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Лебедева</a:t>
                      </a:r>
                      <a:r>
                        <a:rPr dirty="0" sz="16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И.Ю.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2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Выставка творческих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работ</a:t>
                      </a:r>
                      <a:r>
                        <a:rPr dirty="0" sz="1600" spc="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мастеров,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преподавателей, обучающихся. </a:t>
                      </a:r>
                      <a:r>
                        <a:rPr dirty="0" sz="1600">
                          <a:latin typeface="Times New Roman"/>
                          <a:cs typeface="Times New Roman"/>
                        </a:rPr>
                        <a:t>Презентация</a:t>
                      </a:r>
                      <a:r>
                        <a:rPr dirty="0" sz="1600" spc="1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с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ts val="1870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показов модной</a:t>
                      </a:r>
                      <a:r>
                        <a:rPr dirty="0" sz="16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одежды.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19.05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600" spc="-35">
                          <a:latin typeface="Times New Roman"/>
                          <a:cs typeface="Times New Roman"/>
                        </a:rPr>
                        <a:t>Холл</a:t>
                      </a:r>
                      <a:r>
                        <a:rPr dirty="0" sz="1600" spc="-20">
                          <a:latin typeface="Times New Roman"/>
                          <a:cs typeface="Times New Roman"/>
                        </a:rPr>
                        <a:t> колледжа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7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течении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 дня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37820" marR="328295">
                        <a:lnSpc>
                          <a:spcPts val="1920"/>
                        </a:lnSpc>
                        <a:spcBef>
                          <a:spcPts val="15"/>
                        </a:spcBef>
                      </a:pPr>
                      <a:r>
                        <a:rPr dirty="0" sz="1600" spc="-20">
                          <a:latin typeface="Times New Roman"/>
                          <a:cs typeface="Times New Roman"/>
                        </a:rPr>
                        <a:t>Баукина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О.С., Мацюк Е.А., 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Коновалова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 Е.В.,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05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Василец О.В.,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Дроботенко</a:t>
                      </a:r>
                      <a:r>
                        <a:rPr dirty="0" sz="16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О.Н.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Оформление</a:t>
                      </a:r>
                      <a:r>
                        <a:rPr dirty="0" sz="1600" spc="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сцены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523240">
                        <a:lnSpc>
                          <a:spcPts val="1875"/>
                        </a:lnSpc>
                      </a:pPr>
                      <a:r>
                        <a:rPr dirty="0" sz="1600">
                          <a:latin typeface="Times New Roman"/>
                          <a:cs typeface="Times New Roman"/>
                        </a:rPr>
                        <a:t>17-18.05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17244">
                        <a:lnSpc>
                          <a:spcPts val="1875"/>
                        </a:lnSpc>
                      </a:pP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Слепченко</a:t>
                      </a:r>
                      <a:r>
                        <a:rPr dirty="0" sz="16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В.П.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7315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Олимпиада среди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обучающихся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2 курса по</a:t>
                      </a:r>
                      <a:r>
                        <a:rPr dirty="0" sz="1600" spc="15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профессии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«Портной»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dirty="0" sz="1600">
                          <a:latin typeface="Times New Roman"/>
                          <a:cs typeface="Times New Roman"/>
                        </a:rPr>
                        <a:t>общепрофессиональным</a:t>
                      </a:r>
                      <a:r>
                        <a:rPr dirty="0" sz="1600" spc="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предметам.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22.05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Кабинет</a:t>
                      </a:r>
                      <a:r>
                        <a:rPr dirty="0" sz="16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№27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64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10.00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63294">
                        <a:lnSpc>
                          <a:spcPts val="1875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Кардаш</a:t>
                      </a:r>
                      <a:r>
                        <a:rPr dirty="0" sz="16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С.В.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83540">
                        <a:lnSpc>
                          <a:spcPts val="1920"/>
                        </a:lnSpc>
                        <a:spcBef>
                          <a:spcPts val="15"/>
                        </a:spcBef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Открытый урок на тему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«Обработка шлицы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низа  прямой</a:t>
                      </a:r>
                      <a:r>
                        <a:rPr dirty="0" sz="1600" spc="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юбки»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23.05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64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Кабинет</a:t>
                      </a:r>
                      <a:r>
                        <a:rPr dirty="0" sz="16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№37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1544">
                        <a:lnSpc>
                          <a:spcPts val="1875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Василец</a:t>
                      </a:r>
                      <a:r>
                        <a:rPr dirty="0" sz="16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О.В.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48767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Творческая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мастерская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«Интересные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факты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dirty="0" sz="1600" spc="1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мира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ts val="1864"/>
                        </a:lnSpc>
                      </a:pP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моды»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24.05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64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Кабинет</a:t>
                      </a:r>
                      <a:r>
                        <a:rPr dirty="0" sz="16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№22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23594">
                        <a:lnSpc>
                          <a:spcPts val="1875"/>
                        </a:lnSpc>
                      </a:pP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Романцова</a:t>
                      </a:r>
                      <a:r>
                        <a:rPr dirty="0" sz="1600" spc="-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В.В.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7315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7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019175">
                        <a:lnSpc>
                          <a:spcPts val="1920"/>
                        </a:lnSpc>
                        <a:spcBef>
                          <a:spcPts val="20"/>
                        </a:spcBef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Мастер-класс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«Корсет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без </a:t>
                      </a:r>
                      <a:r>
                        <a:rPr dirty="0" sz="1600">
                          <a:latin typeface="Times New Roman"/>
                          <a:cs typeface="Times New Roman"/>
                        </a:rPr>
                        <a:t>построения»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для 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обучающихся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dirty="0" sz="1600">
                          <a:latin typeface="Times New Roman"/>
                          <a:cs typeface="Times New Roman"/>
                        </a:rPr>
                        <a:t>профессии</a:t>
                      </a:r>
                      <a:r>
                        <a:rPr dirty="0" sz="1600" spc="7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«Закройщик»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24.05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Кабинет</a:t>
                      </a:r>
                      <a:r>
                        <a:rPr dirty="0" sz="16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№37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6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13.00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1544">
                        <a:lnSpc>
                          <a:spcPts val="188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Василец</a:t>
                      </a:r>
                      <a:r>
                        <a:rPr dirty="0" sz="16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О.В.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7315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8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61290">
                        <a:lnSpc>
                          <a:spcPts val="1920"/>
                        </a:lnSpc>
                        <a:spcBef>
                          <a:spcPts val="20"/>
                        </a:spcBef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Мастер-класс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«Бумажная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лоза» для </a:t>
                      </a: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обучающихся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1 и  2 курса по </a:t>
                      </a:r>
                      <a:r>
                        <a:rPr dirty="0" sz="1600">
                          <a:latin typeface="Times New Roman"/>
                          <a:cs typeface="Times New Roman"/>
                        </a:rPr>
                        <a:t>профессии</a:t>
                      </a:r>
                      <a:r>
                        <a:rPr dirty="0" sz="1600" spc="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«Портной»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25.05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spc="-10">
                          <a:latin typeface="Times New Roman"/>
                          <a:cs typeface="Times New Roman"/>
                        </a:rPr>
                        <a:t>Кабинет</a:t>
                      </a:r>
                      <a:r>
                        <a:rPr dirty="0" sz="16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№41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60"/>
                        </a:lnSpc>
                      </a:pPr>
                      <a:r>
                        <a:rPr dirty="0" sz="1600" spc="-5">
                          <a:latin typeface="Times New Roman"/>
                          <a:cs typeface="Times New Roman"/>
                        </a:rPr>
                        <a:t>13.00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marR="791845">
                        <a:lnSpc>
                          <a:spcPts val="1880"/>
                        </a:lnSpc>
                      </a:pPr>
                      <a:r>
                        <a:rPr dirty="0" sz="1600" spc="-15">
                          <a:latin typeface="Times New Roman"/>
                          <a:cs typeface="Times New Roman"/>
                        </a:rPr>
                        <a:t>Коновалова</a:t>
                      </a:r>
                      <a:r>
                        <a:rPr dirty="0" sz="1600" spc="-9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600" spc="-5">
                          <a:latin typeface="Times New Roman"/>
                          <a:cs typeface="Times New Roman"/>
                        </a:rPr>
                        <a:t>Е.В.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  <p:grpSp>
        <p:nvGrpSpPr>
          <p:cNvPr id="22" name="object 22"/>
          <p:cNvGrpSpPr/>
          <p:nvPr/>
        </p:nvGrpSpPr>
        <p:grpSpPr>
          <a:xfrm>
            <a:off x="10448543" y="1406652"/>
            <a:ext cx="1713230" cy="4730750"/>
            <a:chOff x="10448543" y="1406652"/>
            <a:chExt cx="1713230" cy="4730750"/>
          </a:xfrm>
        </p:grpSpPr>
        <p:sp>
          <p:nvSpPr>
            <p:cNvPr id="23" name="object 23"/>
            <p:cNvSpPr/>
            <p:nvPr/>
          </p:nvSpPr>
          <p:spPr>
            <a:xfrm>
              <a:off x="10448543" y="1406652"/>
              <a:ext cx="1712976" cy="47304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485119" y="1443228"/>
              <a:ext cx="1591055" cy="46085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80293" y="1438465"/>
              <a:ext cx="1600835" cy="4618355"/>
            </a:xfrm>
            <a:custGeom>
              <a:avLst/>
              <a:gdLst/>
              <a:ahLst/>
              <a:cxnLst/>
              <a:rect l="l" t="t" r="r" b="b"/>
              <a:pathLst>
                <a:path w="1600834" h="4618355">
                  <a:moveTo>
                    <a:pt x="0" y="4618101"/>
                  </a:moveTo>
                  <a:lnTo>
                    <a:pt x="1600580" y="4618101"/>
                  </a:lnTo>
                  <a:lnTo>
                    <a:pt x="1600580" y="0"/>
                  </a:lnTo>
                  <a:lnTo>
                    <a:pt x="0" y="0"/>
                  </a:lnTo>
                  <a:lnTo>
                    <a:pt x="0" y="4618101"/>
                  </a:lnTo>
                  <a:close/>
                </a:path>
              </a:pathLst>
            </a:custGeom>
            <a:ln w="9525">
              <a:solidFill>
                <a:srgbClr val="6666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6927" y="294119"/>
            <a:ext cx="11084814" cy="858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6379" y="1011173"/>
            <a:ext cx="7844790" cy="234315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241300" marR="5080" indent="-228600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85">
                <a:latin typeface="Trebuchet MS"/>
                <a:cs typeface="Trebuchet MS"/>
              </a:rPr>
              <a:t>Провела </a:t>
            </a:r>
            <a:r>
              <a:rPr dirty="0" sz="2400" spc="-114">
                <a:latin typeface="Trebuchet MS"/>
                <a:cs typeface="Trebuchet MS"/>
              </a:rPr>
              <a:t>мастер </a:t>
            </a:r>
            <a:r>
              <a:rPr dirty="0" sz="2400" spc="-90">
                <a:latin typeface="Trebuchet MS"/>
                <a:cs typeface="Trebuchet MS"/>
              </a:rPr>
              <a:t>производственного обучения</a:t>
            </a:r>
            <a:r>
              <a:rPr dirty="0" sz="2400" spc="-490">
                <a:latin typeface="Trebuchet MS"/>
                <a:cs typeface="Trebuchet MS"/>
              </a:rPr>
              <a:t> </a:t>
            </a:r>
            <a:r>
              <a:rPr dirty="0" sz="2400" spc="-85">
                <a:latin typeface="Trebuchet MS"/>
                <a:cs typeface="Trebuchet MS"/>
              </a:rPr>
              <a:t>Коновалова  </a:t>
            </a:r>
            <a:r>
              <a:rPr dirty="0" sz="2400" spc="-114">
                <a:latin typeface="Trebuchet MS"/>
                <a:cs typeface="Trebuchet MS"/>
              </a:rPr>
              <a:t>Елена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90">
                <a:latin typeface="Trebuchet MS"/>
                <a:cs typeface="Trebuchet MS"/>
              </a:rPr>
              <a:t>Владимировна.</a:t>
            </a:r>
            <a:endParaRPr sz="2400">
              <a:latin typeface="Trebuchet MS"/>
              <a:cs typeface="Trebuchet MS"/>
            </a:endParaRPr>
          </a:p>
          <a:p>
            <a:pPr marL="241300" indent="-228600">
              <a:lnSpc>
                <a:spcPts val="2735"/>
              </a:lnSpc>
              <a:spcBef>
                <a:spcPts val="68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105">
                <a:latin typeface="Trebuchet MS"/>
                <a:cs typeface="Trebuchet MS"/>
              </a:rPr>
              <a:t>Мастер-класс</a:t>
            </a:r>
            <a:r>
              <a:rPr dirty="0" sz="2400" spc="-204">
                <a:latin typeface="Trebuchet MS"/>
                <a:cs typeface="Trebuchet MS"/>
              </a:rPr>
              <a:t> </a:t>
            </a:r>
            <a:r>
              <a:rPr dirty="0" sz="2400" spc="-95">
                <a:latin typeface="Trebuchet MS"/>
                <a:cs typeface="Trebuchet MS"/>
              </a:rPr>
              <a:t>посвящен</a:t>
            </a:r>
            <a:r>
              <a:rPr dirty="0" sz="2400" spc="-180">
                <a:latin typeface="Trebuchet MS"/>
                <a:cs typeface="Trebuchet MS"/>
              </a:rPr>
              <a:t> </a:t>
            </a:r>
            <a:r>
              <a:rPr dirty="0" sz="2400" spc="-100">
                <a:latin typeface="Trebuchet MS"/>
                <a:cs typeface="Trebuchet MS"/>
              </a:rPr>
              <a:t>изготовлению</a:t>
            </a:r>
            <a:r>
              <a:rPr dirty="0" sz="2400" spc="-185">
                <a:latin typeface="Trebuchet MS"/>
                <a:cs typeface="Trebuchet MS"/>
              </a:rPr>
              <a:t> </a:t>
            </a:r>
            <a:r>
              <a:rPr dirty="0" sz="2400" spc="-75">
                <a:latin typeface="Trebuchet MS"/>
                <a:cs typeface="Trebuchet MS"/>
              </a:rPr>
              <a:t>из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70">
                <a:latin typeface="Trebuchet MS"/>
                <a:cs typeface="Trebuchet MS"/>
              </a:rPr>
              <a:t>бумажной</a:t>
            </a:r>
            <a:r>
              <a:rPr dirty="0" sz="2400" spc="-195">
                <a:latin typeface="Trebuchet MS"/>
                <a:cs typeface="Trebuchet MS"/>
              </a:rPr>
              <a:t> </a:t>
            </a:r>
            <a:r>
              <a:rPr dirty="0" sz="2400" spc="-75">
                <a:latin typeface="Trebuchet MS"/>
                <a:cs typeface="Trebuchet MS"/>
              </a:rPr>
              <a:t>лозы</a:t>
            </a:r>
            <a:endParaRPr sz="2400">
              <a:latin typeface="Trebuchet MS"/>
              <a:cs typeface="Trebuchet MS"/>
            </a:endParaRPr>
          </a:p>
          <a:p>
            <a:pPr marL="241300">
              <a:lnSpc>
                <a:spcPts val="2735"/>
              </a:lnSpc>
            </a:pPr>
            <a:r>
              <a:rPr dirty="0" sz="2400" spc="-105">
                <a:latin typeface="Trebuchet MS"/>
                <a:cs typeface="Trebuchet MS"/>
              </a:rPr>
              <a:t>«Сердца».</a:t>
            </a:r>
            <a:endParaRPr sz="2400">
              <a:latin typeface="Trebuchet MS"/>
              <a:cs typeface="Trebuchet MS"/>
            </a:endParaRPr>
          </a:p>
          <a:p>
            <a:pPr marL="241300" marR="654050" indent="-228600">
              <a:lnSpc>
                <a:spcPts val="2920"/>
              </a:lnSpc>
              <a:spcBef>
                <a:spcPts val="7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70" b="1" i="1">
                <a:latin typeface="Lato"/>
                <a:cs typeface="Lato"/>
              </a:rPr>
              <a:t>Цель</a:t>
            </a:r>
            <a:r>
              <a:rPr dirty="0" sz="2400" spc="-70">
                <a:latin typeface="Trebuchet MS"/>
                <a:cs typeface="Trebuchet MS"/>
              </a:rPr>
              <a:t>- </a:t>
            </a:r>
            <a:r>
              <a:rPr dirty="0" sz="2400" spc="-75">
                <a:latin typeface="Trebuchet MS"/>
                <a:cs typeface="Trebuchet MS"/>
              </a:rPr>
              <a:t>приобщить </a:t>
            </a:r>
            <a:r>
              <a:rPr dirty="0" sz="2400" spc="-100">
                <a:latin typeface="Trebuchet MS"/>
                <a:cs typeface="Trebuchet MS"/>
              </a:rPr>
              <a:t>обучающихся</a:t>
            </a:r>
            <a:r>
              <a:rPr dirty="0" sz="2400" spc="-560">
                <a:latin typeface="Trebuchet MS"/>
                <a:cs typeface="Trebuchet MS"/>
              </a:rPr>
              <a:t> </a:t>
            </a:r>
            <a:r>
              <a:rPr dirty="0" sz="2400" spc="-130">
                <a:latin typeface="Trebuchet MS"/>
                <a:cs typeface="Trebuchet MS"/>
              </a:rPr>
              <a:t>к </a:t>
            </a:r>
            <a:r>
              <a:rPr dirty="0" sz="2400" spc="-140">
                <a:latin typeface="Trebuchet MS"/>
                <a:cs typeface="Trebuchet MS"/>
              </a:rPr>
              <a:t>творчеству, </a:t>
            </a:r>
            <a:r>
              <a:rPr dirty="0" sz="2400" spc="-95">
                <a:latin typeface="Trebuchet MS"/>
                <a:cs typeface="Trebuchet MS"/>
              </a:rPr>
              <a:t>развить  </a:t>
            </a:r>
            <a:r>
              <a:rPr dirty="0" sz="2400" spc="-90">
                <a:latin typeface="Trebuchet MS"/>
                <a:cs typeface="Trebuchet MS"/>
              </a:rPr>
              <a:t>познавательный</a:t>
            </a:r>
            <a:r>
              <a:rPr dirty="0" sz="2400" spc="-190">
                <a:latin typeface="Trebuchet MS"/>
                <a:cs typeface="Trebuchet MS"/>
              </a:rPr>
              <a:t> </a:t>
            </a:r>
            <a:r>
              <a:rPr dirty="0" sz="2400" spc="-140">
                <a:latin typeface="Trebuchet MS"/>
                <a:cs typeface="Trebuchet MS"/>
              </a:rPr>
              <a:t>интерес</a:t>
            </a:r>
            <a:r>
              <a:rPr dirty="0" sz="2800" spc="-140"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676" y="588263"/>
            <a:ext cx="12062460" cy="6269990"/>
            <a:chOff x="74676" y="588263"/>
            <a:chExt cx="12062460" cy="6269990"/>
          </a:xfrm>
        </p:grpSpPr>
        <p:sp>
          <p:nvSpPr>
            <p:cNvPr id="5" name="object 5"/>
            <p:cNvSpPr/>
            <p:nvPr/>
          </p:nvSpPr>
          <p:spPr>
            <a:xfrm>
              <a:off x="8638032" y="588263"/>
              <a:ext cx="3499104" cy="33221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833104" y="783335"/>
              <a:ext cx="2929128" cy="2752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4676" y="3625596"/>
              <a:ext cx="4369308" cy="32324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69747" y="3820668"/>
              <a:ext cx="3799332" cy="28498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461504" y="3652977"/>
              <a:ext cx="4206367" cy="320502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656576" y="3848099"/>
              <a:ext cx="3636264" cy="282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023360" y="3625596"/>
              <a:ext cx="3799205" cy="32324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218431" y="3820668"/>
              <a:ext cx="3229356" cy="284988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93191" y="111252"/>
            <a:ext cx="3931920" cy="6506209"/>
            <a:chOff x="393191" y="111252"/>
            <a:chExt cx="3931920" cy="6506209"/>
          </a:xfrm>
        </p:grpSpPr>
        <p:sp>
          <p:nvSpPr>
            <p:cNvPr id="4" name="object 4"/>
            <p:cNvSpPr/>
            <p:nvPr/>
          </p:nvSpPr>
          <p:spPr>
            <a:xfrm>
              <a:off x="431291" y="149352"/>
              <a:ext cx="3855720" cy="64297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12241" y="130302"/>
              <a:ext cx="3893820" cy="6468110"/>
            </a:xfrm>
            <a:custGeom>
              <a:avLst/>
              <a:gdLst/>
              <a:ahLst/>
              <a:cxnLst/>
              <a:rect l="l" t="t" r="r" b="b"/>
              <a:pathLst>
                <a:path w="3893820" h="6468109">
                  <a:moveTo>
                    <a:pt x="0" y="6467856"/>
                  </a:moveTo>
                  <a:lnTo>
                    <a:pt x="3893820" y="6467856"/>
                  </a:lnTo>
                  <a:lnTo>
                    <a:pt x="3893820" y="0"/>
                  </a:lnTo>
                  <a:lnTo>
                    <a:pt x="0" y="0"/>
                  </a:lnTo>
                  <a:lnTo>
                    <a:pt x="0" y="6467856"/>
                  </a:lnTo>
                  <a:close/>
                </a:path>
              </a:pathLst>
            </a:custGeom>
            <a:ln w="381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4417695" y="2002154"/>
            <a:ext cx="7143750" cy="318135"/>
            <a:chOff x="4417695" y="2002154"/>
            <a:chExt cx="7143750" cy="318135"/>
          </a:xfrm>
        </p:grpSpPr>
        <p:sp>
          <p:nvSpPr>
            <p:cNvPr id="7" name="object 7"/>
            <p:cNvSpPr/>
            <p:nvPr/>
          </p:nvSpPr>
          <p:spPr>
            <a:xfrm>
              <a:off x="4423076" y="2007488"/>
              <a:ext cx="7132780" cy="3073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485888" y="2076068"/>
              <a:ext cx="1470786" cy="1850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066529" y="2002154"/>
              <a:ext cx="1754377" cy="3180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086855" y="2003297"/>
              <a:ext cx="1281810" cy="2578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914888" y="2076068"/>
              <a:ext cx="646302" cy="1850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92546" y="2084323"/>
              <a:ext cx="172720" cy="224790"/>
            </a:xfrm>
            <a:custGeom>
              <a:avLst/>
              <a:gdLst/>
              <a:ahLst/>
              <a:cxnLst/>
              <a:rect l="l" t="t" r="r" b="b"/>
              <a:pathLst>
                <a:path w="172720" h="224789">
                  <a:moveTo>
                    <a:pt x="21843" y="0"/>
                  </a:moveTo>
                  <a:lnTo>
                    <a:pt x="26162" y="0"/>
                  </a:lnTo>
                  <a:lnTo>
                    <a:pt x="29717" y="126"/>
                  </a:lnTo>
                  <a:lnTo>
                    <a:pt x="32512" y="508"/>
                  </a:lnTo>
                  <a:lnTo>
                    <a:pt x="35305" y="762"/>
                  </a:lnTo>
                  <a:lnTo>
                    <a:pt x="37464" y="1142"/>
                  </a:lnTo>
                  <a:lnTo>
                    <a:pt x="39115" y="1777"/>
                  </a:lnTo>
                  <a:lnTo>
                    <a:pt x="40766" y="2286"/>
                  </a:lnTo>
                  <a:lnTo>
                    <a:pt x="42037" y="3048"/>
                  </a:lnTo>
                  <a:lnTo>
                    <a:pt x="42671" y="3937"/>
                  </a:lnTo>
                  <a:lnTo>
                    <a:pt x="43433" y="4825"/>
                  </a:lnTo>
                  <a:lnTo>
                    <a:pt x="43687" y="5841"/>
                  </a:lnTo>
                  <a:lnTo>
                    <a:pt x="43687" y="6985"/>
                  </a:lnTo>
                  <a:lnTo>
                    <a:pt x="43687" y="131063"/>
                  </a:lnTo>
                  <a:lnTo>
                    <a:pt x="102488" y="131063"/>
                  </a:lnTo>
                  <a:lnTo>
                    <a:pt x="102488" y="6985"/>
                  </a:lnTo>
                  <a:lnTo>
                    <a:pt x="102488" y="5841"/>
                  </a:lnTo>
                  <a:lnTo>
                    <a:pt x="107061" y="1777"/>
                  </a:lnTo>
                  <a:lnTo>
                    <a:pt x="108838" y="1142"/>
                  </a:lnTo>
                  <a:lnTo>
                    <a:pt x="110998" y="762"/>
                  </a:lnTo>
                  <a:lnTo>
                    <a:pt x="113918" y="508"/>
                  </a:lnTo>
                  <a:lnTo>
                    <a:pt x="116712" y="126"/>
                  </a:lnTo>
                  <a:lnTo>
                    <a:pt x="120268" y="0"/>
                  </a:lnTo>
                  <a:lnTo>
                    <a:pt x="124332" y="0"/>
                  </a:lnTo>
                  <a:lnTo>
                    <a:pt x="128650" y="0"/>
                  </a:lnTo>
                  <a:lnTo>
                    <a:pt x="132206" y="126"/>
                  </a:lnTo>
                  <a:lnTo>
                    <a:pt x="135000" y="508"/>
                  </a:lnTo>
                  <a:lnTo>
                    <a:pt x="137667" y="762"/>
                  </a:lnTo>
                  <a:lnTo>
                    <a:pt x="139953" y="1142"/>
                  </a:lnTo>
                  <a:lnTo>
                    <a:pt x="141604" y="1777"/>
                  </a:lnTo>
                  <a:lnTo>
                    <a:pt x="143255" y="2286"/>
                  </a:lnTo>
                  <a:lnTo>
                    <a:pt x="144525" y="3048"/>
                  </a:lnTo>
                  <a:lnTo>
                    <a:pt x="145161" y="3937"/>
                  </a:lnTo>
                  <a:lnTo>
                    <a:pt x="145923" y="4825"/>
                  </a:lnTo>
                  <a:lnTo>
                    <a:pt x="146176" y="5841"/>
                  </a:lnTo>
                  <a:lnTo>
                    <a:pt x="146176" y="6985"/>
                  </a:lnTo>
                  <a:lnTo>
                    <a:pt x="146176" y="131063"/>
                  </a:lnTo>
                  <a:lnTo>
                    <a:pt x="164083" y="131063"/>
                  </a:lnTo>
                  <a:lnTo>
                    <a:pt x="167258" y="131063"/>
                  </a:lnTo>
                  <a:lnTo>
                    <a:pt x="169544" y="131699"/>
                  </a:lnTo>
                  <a:lnTo>
                    <a:pt x="170687" y="132968"/>
                  </a:lnTo>
                  <a:lnTo>
                    <a:pt x="171957" y="134112"/>
                  </a:lnTo>
                  <a:lnTo>
                    <a:pt x="172592" y="136398"/>
                  </a:lnTo>
                  <a:lnTo>
                    <a:pt x="172592" y="139826"/>
                  </a:lnTo>
                  <a:lnTo>
                    <a:pt x="172592" y="219201"/>
                  </a:lnTo>
                  <a:lnTo>
                    <a:pt x="172465" y="220852"/>
                  </a:lnTo>
                  <a:lnTo>
                    <a:pt x="170941" y="222123"/>
                  </a:lnTo>
                  <a:lnTo>
                    <a:pt x="167893" y="223012"/>
                  </a:lnTo>
                  <a:lnTo>
                    <a:pt x="164845" y="223900"/>
                  </a:lnTo>
                  <a:lnTo>
                    <a:pt x="160146" y="224409"/>
                  </a:lnTo>
                  <a:lnTo>
                    <a:pt x="153796" y="224409"/>
                  </a:lnTo>
                  <a:lnTo>
                    <a:pt x="147192" y="224409"/>
                  </a:lnTo>
                  <a:lnTo>
                    <a:pt x="142239" y="223900"/>
                  </a:lnTo>
                  <a:lnTo>
                    <a:pt x="139318" y="223012"/>
                  </a:lnTo>
                  <a:lnTo>
                    <a:pt x="136270" y="222123"/>
                  </a:lnTo>
                  <a:lnTo>
                    <a:pt x="134746" y="220852"/>
                  </a:lnTo>
                  <a:lnTo>
                    <a:pt x="134746" y="219201"/>
                  </a:lnTo>
                  <a:lnTo>
                    <a:pt x="134746" y="167512"/>
                  </a:lnTo>
                  <a:lnTo>
                    <a:pt x="12191" y="167512"/>
                  </a:lnTo>
                  <a:lnTo>
                    <a:pt x="8000" y="167512"/>
                  </a:lnTo>
                  <a:lnTo>
                    <a:pt x="4952" y="166370"/>
                  </a:lnTo>
                  <a:lnTo>
                    <a:pt x="3048" y="163956"/>
                  </a:lnTo>
                  <a:lnTo>
                    <a:pt x="1015" y="161543"/>
                  </a:lnTo>
                  <a:lnTo>
                    <a:pt x="0" y="158114"/>
                  </a:lnTo>
                  <a:lnTo>
                    <a:pt x="0" y="153415"/>
                  </a:lnTo>
                  <a:lnTo>
                    <a:pt x="0" y="6985"/>
                  </a:lnTo>
                  <a:lnTo>
                    <a:pt x="0" y="5841"/>
                  </a:lnTo>
                  <a:lnTo>
                    <a:pt x="380" y="4825"/>
                  </a:lnTo>
                  <a:lnTo>
                    <a:pt x="1142" y="3937"/>
                  </a:lnTo>
                  <a:lnTo>
                    <a:pt x="1777" y="3048"/>
                  </a:lnTo>
                  <a:lnTo>
                    <a:pt x="2920" y="2286"/>
                  </a:lnTo>
                  <a:lnTo>
                    <a:pt x="4699" y="1777"/>
                  </a:lnTo>
                  <a:lnTo>
                    <a:pt x="6350" y="1142"/>
                  </a:lnTo>
                  <a:lnTo>
                    <a:pt x="8508" y="762"/>
                  </a:lnTo>
                  <a:lnTo>
                    <a:pt x="11302" y="508"/>
                  </a:lnTo>
                  <a:lnTo>
                    <a:pt x="14096" y="126"/>
                  </a:lnTo>
                  <a:lnTo>
                    <a:pt x="17652" y="0"/>
                  </a:lnTo>
                  <a:lnTo>
                    <a:pt x="21843" y="0"/>
                  </a:lnTo>
                  <a:close/>
                </a:path>
              </a:pathLst>
            </a:custGeom>
            <a:ln w="10668">
              <a:solidFill>
                <a:srgbClr val="396A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417695" y="2021077"/>
              <a:ext cx="1354455" cy="2929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1649964" y="2076069"/>
            <a:ext cx="305435" cy="185420"/>
            <a:chOff x="11649964" y="2076069"/>
            <a:chExt cx="305435" cy="185420"/>
          </a:xfrm>
        </p:grpSpPr>
        <p:sp>
          <p:nvSpPr>
            <p:cNvPr id="15" name="object 15"/>
            <p:cNvSpPr/>
            <p:nvPr/>
          </p:nvSpPr>
          <p:spPr>
            <a:xfrm>
              <a:off x="11655298" y="2081403"/>
              <a:ext cx="294385" cy="17437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649964" y="2076069"/>
              <a:ext cx="305053" cy="18503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5430011" y="2460117"/>
            <a:ext cx="5512435" cy="244475"/>
            <a:chOff x="5430011" y="2460117"/>
            <a:chExt cx="5512435" cy="244475"/>
          </a:xfrm>
        </p:grpSpPr>
        <p:sp>
          <p:nvSpPr>
            <p:cNvPr id="18" name="object 18"/>
            <p:cNvSpPr/>
            <p:nvPr/>
          </p:nvSpPr>
          <p:spPr>
            <a:xfrm>
              <a:off x="5435345" y="2465451"/>
              <a:ext cx="5501258" cy="23342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131808" y="2460117"/>
              <a:ext cx="1810130" cy="24409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080504" y="2463038"/>
              <a:ext cx="164718" cy="17919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430011" y="2460117"/>
              <a:ext cx="1540382" cy="18503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351648" y="2460117"/>
              <a:ext cx="1670303" cy="24409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5250179" y="2918205"/>
            <a:ext cx="6506209" cy="3940175"/>
            <a:chOff x="5250179" y="2918205"/>
            <a:chExt cx="6506209" cy="3940175"/>
          </a:xfrm>
        </p:grpSpPr>
        <p:sp>
          <p:nvSpPr>
            <p:cNvPr id="24" name="object 24"/>
            <p:cNvSpPr/>
            <p:nvPr/>
          </p:nvSpPr>
          <p:spPr>
            <a:xfrm>
              <a:off x="6901306" y="2923539"/>
              <a:ext cx="2548509" cy="2874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194550" y="3012058"/>
              <a:ext cx="76200" cy="105410"/>
            </a:xfrm>
            <a:custGeom>
              <a:avLst/>
              <a:gdLst/>
              <a:ahLst/>
              <a:cxnLst/>
              <a:rect l="l" t="t" r="r" b="b"/>
              <a:pathLst>
                <a:path w="76200" h="105410">
                  <a:moveTo>
                    <a:pt x="38353" y="0"/>
                  </a:moveTo>
                  <a:lnTo>
                    <a:pt x="31876" y="0"/>
                  </a:lnTo>
                  <a:lnTo>
                    <a:pt x="26161" y="1142"/>
                  </a:lnTo>
                  <a:lnTo>
                    <a:pt x="21335" y="3555"/>
                  </a:lnTo>
                  <a:lnTo>
                    <a:pt x="16509" y="5841"/>
                  </a:lnTo>
                  <a:lnTo>
                    <a:pt x="2413" y="30352"/>
                  </a:lnTo>
                  <a:lnTo>
                    <a:pt x="761" y="36829"/>
                  </a:lnTo>
                  <a:lnTo>
                    <a:pt x="0" y="44068"/>
                  </a:lnTo>
                  <a:lnTo>
                    <a:pt x="0" y="52324"/>
                  </a:lnTo>
                  <a:lnTo>
                    <a:pt x="0" y="59943"/>
                  </a:lnTo>
                  <a:lnTo>
                    <a:pt x="8127" y="90169"/>
                  </a:lnTo>
                  <a:lnTo>
                    <a:pt x="10922" y="94868"/>
                  </a:lnTo>
                  <a:lnTo>
                    <a:pt x="14731" y="98551"/>
                  </a:lnTo>
                  <a:lnTo>
                    <a:pt x="19684" y="101091"/>
                  </a:lnTo>
                  <a:lnTo>
                    <a:pt x="24510" y="103758"/>
                  </a:lnTo>
                  <a:lnTo>
                    <a:pt x="30479" y="105028"/>
                  </a:lnTo>
                  <a:lnTo>
                    <a:pt x="37719" y="105028"/>
                  </a:lnTo>
                  <a:lnTo>
                    <a:pt x="44196" y="105028"/>
                  </a:lnTo>
                  <a:lnTo>
                    <a:pt x="73786" y="74802"/>
                  </a:lnTo>
                  <a:lnTo>
                    <a:pt x="75946" y="61087"/>
                  </a:lnTo>
                  <a:lnTo>
                    <a:pt x="75946" y="52831"/>
                  </a:lnTo>
                  <a:lnTo>
                    <a:pt x="75946" y="45212"/>
                  </a:lnTo>
                  <a:lnTo>
                    <a:pt x="67945" y="15112"/>
                  </a:lnTo>
                  <a:lnTo>
                    <a:pt x="65150" y="10287"/>
                  </a:lnTo>
                  <a:lnTo>
                    <a:pt x="61214" y="6603"/>
                  </a:lnTo>
                  <a:lnTo>
                    <a:pt x="56515" y="3937"/>
                  </a:lnTo>
                  <a:lnTo>
                    <a:pt x="51689" y="1269"/>
                  </a:lnTo>
                  <a:lnTo>
                    <a:pt x="45593" y="0"/>
                  </a:lnTo>
                  <a:lnTo>
                    <a:pt x="38353" y="0"/>
                  </a:lnTo>
                  <a:close/>
                </a:path>
              </a:pathLst>
            </a:custGeom>
            <a:ln w="10668">
              <a:solidFill>
                <a:srgbClr val="396A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424927" y="2972180"/>
              <a:ext cx="958723" cy="18503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482583" y="2972180"/>
              <a:ext cx="972565" cy="24409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149719" y="2977514"/>
              <a:ext cx="165735" cy="174625"/>
            </a:xfrm>
            <a:custGeom>
              <a:avLst/>
              <a:gdLst/>
              <a:ahLst/>
              <a:cxnLst/>
              <a:rect l="l" t="t" r="r" b="b"/>
              <a:pathLst>
                <a:path w="165734" h="174625">
                  <a:moveTo>
                    <a:pt x="84708" y="0"/>
                  </a:moveTo>
                  <a:lnTo>
                    <a:pt x="128083" y="8759"/>
                  </a:lnTo>
                  <a:lnTo>
                    <a:pt x="158122" y="41405"/>
                  </a:lnTo>
                  <a:lnTo>
                    <a:pt x="165734" y="85598"/>
                  </a:lnTo>
                  <a:lnTo>
                    <a:pt x="165403" y="95287"/>
                  </a:lnTo>
                  <a:lnTo>
                    <a:pt x="153987" y="136905"/>
                  </a:lnTo>
                  <a:lnTo>
                    <a:pt x="125884" y="164451"/>
                  </a:lnTo>
                  <a:lnTo>
                    <a:pt x="80899" y="174371"/>
                  </a:lnTo>
                  <a:lnTo>
                    <a:pt x="70945" y="174013"/>
                  </a:lnTo>
                  <a:lnTo>
                    <a:pt x="31099" y="161671"/>
                  </a:lnTo>
                  <a:lnTo>
                    <a:pt x="4825" y="125222"/>
                  </a:lnTo>
                  <a:lnTo>
                    <a:pt x="0" y="88773"/>
                  </a:lnTo>
                  <a:lnTo>
                    <a:pt x="331" y="79081"/>
                  </a:lnTo>
                  <a:lnTo>
                    <a:pt x="11858" y="37401"/>
                  </a:lnTo>
                  <a:lnTo>
                    <a:pt x="39923" y="9973"/>
                  </a:lnTo>
                  <a:lnTo>
                    <a:pt x="84708" y="0"/>
                  </a:lnTo>
                  <a:close/>
                </a:path>
              </a:pathLst>
            </a:custGeom>
            <a:ln w="10668">
              <a:solidFill>
                <a:srgbClr val="396A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961504" y="2955035"/>
              <a:ext cx="101599" cy="16116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901306" y="2923539"/>
              <a:ext cx="229870" cy="283845"/>
            </a:xfrm>
            <a:custGeom>
              <a:avLst/>
              <a:gdLst/>
              <a:ahLst/>
              <a:cxnLst/>
              <a:rect l="l" t="t" r="r" b="b"/>
              <a:pathLst>
                <a:path w="229870" h="283844">
                  <a:moveTo>
                    <a:pt x="74295" y="0"/>
                  </a:moveTo>
                  <a:lnTo>
                    <a:pt x="188849" y="0"/>
                  </a:lnTo>
                  <a:lnTo>
                    <a:pt x="192913" y="0"/>
                  </a:lnTo>
                  <a:lnTo>
                    <a:pt x="196088" y="1270"/>
                  </a:lnTo>
                  <a:lnTo>
                    <a:pt x="198374" y="3556"/>
                  </a:lnTo>
                  <a:lnTo>
                    <a:pt x="200660" y="5969"/>
                  </a:lnTo>
                  <a:lnTo>
                    <a:pt x="201929" y="9651"/>
                  </a:lnTo>
                  <a:lnTo>
                    <a:pt x="201929" y="14477"/>
                  </a:lnTo>
                  <a:lnTo>
                    <a:pt x="201929" y="187325"/>
                  </a:lnTo>
                  <a:lnTo>
                    <a:pt x="220979" y="187325"/>
                  </a:lnTo>
                  <a:lnTo>
                    <a:pt x="224027" y="187325"/>
                  </a:lnTo>
                  <a:lnTo>
                    <a:pt x="226314" y="188213"/>
                  </a:lnTo>
                  <a:lnTo>
                    <a:pt x="227584" y="189864"/>
                  </a:lnTo>
                  <a:lnTo>
                    <a:pt x="228853" y="191515"/>
                  </a:lnTo>
                  <a:lnTo>
                    <a:pt x="229489" y="193801"/>
                  </a:lnTo>
                  <a:lnTo>
                    <a:pt x="229489" y="196850"/>
                  </a:lnTo>
                  <a:lnTo>
                    <a:pt x="229489" y="277240"/>
                  </a:lnTo>
                  <a:lnTo>
                    <a:pt x="229489" y="278511"/>
                  </a:lnTo>
                  <a:lnTo>
                    <a:pt x="229108" y="279400"/>
                  </a:lnTo>
                  <a:lnTo>
                    <a:pt x="219328" y="283463"/>
                  </a:lnTo>
                  <a:lnTo>
                    <a:pt x="216789" y="283718"/>
                  </a:lnTo>
                  <a:lnTo>
                    <a:pt x="213487" y="283845"/>
                  </a:lnTo>
                  <a:lnTo>
                    <a:pt x="209550" y="283845"/>
                  </a:lnTo>
                  <a:lnTo>
                    <a:pt x="205613" y="283845"/>
                  </a:lnTo>
                  <a:lnTo>
                    <a:pt x="202311" y="283718"/>
                  </a:lnTo>
                  <a:lnTo>
                    <a:pt x="199898" y="283463"/>
                  </a:lnTo>
                  <a:lnTo>
                    <a:pt x="197358" y="283210"/>
                  </a:lnTo>
                  <a:lnTo>
                    <a:pt x="189611" y="278511"/>
                  </a:lnTo>
                  <a:lnTo>
                    <a:pt x="189611" y="277240"/>
                  </a:lnTo>
                  <a:lnTo>
                    <a:pt x="189611" y="224409"/>
                  </a:lnTo>
                  <a:lnTo>
                    <a:pt x="40259" y="224409"/>
                  </a:lnTo>
                  <a:lnTo>
                    <a:pt x="40259" y="277240"/>
                  </a:lnTo>
                  <a:lnTo>
                    <a:pt x="40259" y="278511"/>
                  </a:lnTo>
                  <a:lnTo>
                    <a:pt x="29845" y="283463"/>
                  </a:lnTo>
                  <a:lnTo>
                    <a:pt x="27304" y="283718"/>
                  </a:lnTo>
                  <a:lnTo>
                    <a:pt x="24129" y="283845"/>
                  </a:lnTo>
                  <a:lnTo>
                    <a:pt x="20193" y="283845"/>
                  </a:lnTo>
                  <a:lnTo>
                    <a:pt x="16256" y="283845"/>
                  </a:lnTo>
                  <a:lnTo>
                    <a:pt x="12953" y="283718"/>
                  </a:lnTo>
                  <a:lnTo>
                    <a:pt x="10414" y="283463"/>
                  </a:lnTo>
                  <a:lnTo>
                    <a:pt x="7874" y="283210"/>
                  </a:lnTo>
                  <a:lnTo>
                    <a:pt x="1143" y="280288"/>
                  </a:lnTo>
                  <a:lnTo>
                    <a:pt x="508" y="279400"/>
                  </a:lnTo>
                  <a:lnTo>
                    <a:pt x="253" y="278511"/>
                  </a:lnTo>
                  <a:lnTo>
                    <a:pt x="253" y="277240"/>
                  </a:lnTo>
                  <a:lnTo>
                    <a:pt x="253" y="196723"/>
                  </a:lnTo>
                  <a:lnTo>
                    <a:pt x="0" y="193294"/>
                  </a:lnTo>
                  <a:lnTo>
                    <a:pt x="635" y="190881"/>
                  </a:lnTo>
                  <a:lnTo>
                    <a:pt x="2032" y="189484"/>
                  </a:lnTo>
                  <a:lnTo>
                    <a:pt x="3428" y="188087"/>
                  </a:lnTo>
                  <a:lnTo>
                    <a:pt x="5715" y="187325"/>
                  </a:lnTo>
                  <a:lnTo>
                    <a:pt x="8509" y="187325"/>
                  </a:lnTo>
                  <a:lnTo>
                    <a:pt x="18923" y="187325"/>
                  </a:lnTo>
                  <a:lnTo>
                    <a:pt x="21717" y="183387"/>
                  </a:lnTo>
                  <a:lnTo>
                    <a:pt x="24384" y="179324"/>
                  </a:lnTo>
                  <a:lnTo>
                    <a:pt x="26797" y="175133"/>
                  </a:lnTo>
                  <a:lnTo>
                    <a:pt x="29337" y="171069"/>
                  </a:lnTo>
                  <a:lnTo>
                    <a:pt x="42586" y="133641"/>
                  </a:lnTo>
                  <a:lnTo>
                    <a:pt x="50863" y="92122"/>
                  </a:lnTo>
                  <a:lnTo>
                    <a:pt x="57673" y="44608"/>
                  </a:lnTo>
                  <a:lnTo>
                    <a:pt x="61214" y="14986"/>
                  </a:lnTo>
                  <a:lnTo>
                    <a:pt x="61975" y="9779"/>
                  </a:lnTo>
                  <a:lnTo>
                    <a:pt x="63246" y="5969"/>
                  </a:lnTo>
                  <a:lnTo>
                    <a:pt x="65277" y="3556"/>
                  </a:lnTo>
                  <a:lnTo>
                    <a:pt x="67183" y="1270"/>
                  </a:lnTo>
                  <a:lnTo>
                    <a:pt x="70231" y="0"/>
                  </a:lnTo>
                  <a:lnTo>
                    <a:pt x="74295" y="0"/>
                  </a:lnTo>
                  <a:close/>
                </a:path>
              </a:pathLst>
            </a:custGeom>
            <a:ln w="10668">
              <a:solidFill>
                <a:srgbClr val="396A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250179" y="3214159"/>
              <a:ext cx="6505956" cy="36438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445251" y="3409187"/>
              <a:ext cx="5935980" cy="316992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4599813" y="181432"/>
            <a:ext cx="6754495" cy="1398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4320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latin typeface="Trebuchet MS"/>
                <a:cs typeface="Trebuchet MS"/>
              </a:rPr>
              <a:t>В</a:t>
            </a:r>
            <a:r>
              <a:rPr dirty="0" sz="1800" spc="-145">
                <a:latin typeface="Trebuchet MS"/>
                <a:cs typeface="Trebuchet MS"/>
              </a:rPr>
              <a:t> </a:t>
            </a:r>
            <a:r>
              <a:rPr dirty="0" sz="1800" spc="-60">
                <a:latin typeface="Trebuchet MS"/>
                <a:cs typeface="Trebuchet MS"/>
              </a:rPr>
              <a:t>проведении</a:t>
            </a:r>
            <a:r>
              <a:rPr dirty="0" sz="1800" spc="-135">
                <a:latin typeface="Trebuchet MS"/>
                <a:cs typeface="Trebuchet MS"/>
              </a:rPr>
              <a:t> </a:t>
            </a:r>
            <a:r>
              <a:rPr dirty="0" sz="1800" spc="-65">
                <a:latin typeface="Trebuchet MS"/>
                <a:cs typeface="Trebuchet MS"/>
              </a:rPr>
              <a:t>предметной</a:t>
            </a:r>
            <a:r>
              <a:rPr dirty="0" sz="1800" spc="-135">
                <a:latin typeface="Trebuchet MS"/>
                <a:cs typeface="Trebuchet MS"/>
              </a:rPr>
              <a:t> </a:t>
            </a:r>
            <a:r>
              <a:rPr dirty="0" sz="1800" spc="-80">
                <a:latin typeface="Trebuchet MS"/>
                <a:cs typeface="Trebuchet MS"/>
              </a:rPr>
              <a:t>недели</a:t>
            </a:r>
            <a:r>
              <a:rPr dirty="0" sz="1800" spc="-145">
                <a:latin typeface="Trebuchet MS"/>
                <a:cs typeface="Trebuchet MS"/>
              </a:rPr>
              <a:t> </a:t>
            </a:r>
            <a:r>
              <a:rPr dirty="0" sz="1800" spc="-65">
                <a:latin typeface="Trebuchet MS"/>
                <a:cs typeface="Trebuchet MS"/>
              </a:rPr>
              <a:t>активно</a:t>
            </a:r>
            <a:r>
              <a:rPr dirty="0" sz="1800" spc="-145">
                <a:latin typeface="Trebuchet MS"/>
                <a:cs typeface="Trebuchet MS"/>
              </a:rPr>
              <a:t> </a:t>
            </a:r>
            <a:r>
              <a:rPr dirty="0" sz="1800" spc="-55">
                <a:latin typeface="Trebuchet MS"/>
                <a:cs typeface="Trebuchet MS"/>
              </a:rPr>
              <a:t>принимали</a:t>
            </a:r>
            <a:r>
              <a:rPr dirty="0" sz="1800" spc="-130">
                <a:latin typeface="Trebuchet MS"/>
                <a:cs typeface="Trebuchet MS"/>
              </a:rPr>
              <a:t> </a:t>
            </a:r>
            <a:r>
              <a:rPr dirty="0" sz="1800" spc="-100">
                <a:latin typeface="Trebuchet MS"/>
                <a:cs typeface="Trebuchet MS"/>
              </a:rPr>
              <a:t>участие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1800" spc="-75">
                <a:latin typeface="Trebuchet MS"/>
                <a:cs typeface="Trebuchet MS"/>
              </a:rPr>
              <a:t>группы обучающихся </a:t>
            </a:r>
            <a:r>
              <a:rPr dirty="0" sz="1800" spc="-35">
                <a:latin typeface="Trebuchet MS"/>
                <a:cs typeface="Trebuchet MS"/>
              </a:rPr>
              <a:t>по </a:t>
            </a:r>
            <a:r>
              <a:rPr dirty="0" sz="1800" spc="-100">
                <a:latin typeface="Trebuchet MS"/>
                <a:cs typeface="Trebuchet MS"/>
              </a:rPr>
              <a:t>профессии </a:t>
            </a:r>
            <a:r>
              <a:rPr dirty="0" sz="1800" spc="-65">
                <a:latin typeface="Trebuchet MS"/>
                <a:cs typeface="Trebuchet MS"/>
              </a:rPr>
              <a:t>«Портной», </a:t>
            </a:r>
            <a:r>
              <a:rPr dirty="0" sz="1800" spc="-75">
                <a:latin typeface="Trebuchet MS"/>
                <a:cs typeface="Trebuchet MS"/>
              </a:rPr>
              <a:t>«Закройщик»,</a:t>
            </a:r>
            <a:r>
              <a:rPr dirty="0" sz="1800" spc="-300">
                <a:latin typeface="Trebuchet MS"/>
                <a:cs typeface="Trebuchet MS"/>
              </a:rPr>
              <a:t> </a:t>
            </a:r>
            <a:r>
              <a:rPr dirty="0" sz="1800" spc="-80">
                <a:latin typeface="Trebuchet MS"/>
                <a:cs typeface="Trebuchet MS"/>
              </a:rPr>
              <a:t>среди  которых </a:t>
            </a:r>
            <a:r>
              <a:rPr dirty="0" sz="1800" spc="-55">
                <a:latin typeface="Trebuchet MS"/>
                <a:cs typeface="Trebuchet MS"/>
              </a:rPr>
              <a:t>были </a:t>
            </a:r>
            <a:r>
              <a:rPr dirty="0" sz="1800" spc="-85">
                <a:latin typeface="Trebuchet MS"/>
                <a:cs typeface="Trebuchet MS"/>
              </a:rPr>
              <a:t>дети </a:t>
            </a:r>
            <a:r>
              <a:rPr dirty="0" sz="1800" spc="-60">
                <a:latin typeface="Trebuchet MS"/>
                <a:cs typeface="Trebuchet MS"/>
              </a:rPr>
              <a:t>инвалиды и </a:t>
            </a:r>
            <a:r>
              <a:rPr dirty="0" sz="1800" spc="-135">
                <a:latin typeface="Trebuchet MS"/>
                <a:cs typeface="Trebuchet MS"/>
              </a:rPr>
              <a:t>с </a:t>
            </a:r>
            <a:r>
              <a:rPr dirty="0" sz="1800" spc="-70">
                <a:latin typeface="Trebuchet MS"/>
                <a:cs typeface="Trebuchet MS"/>
              </a:rPr>
              <a:t>ограниченными </a:t>
            </a:r>
            <a:r>
              <a:rPr dirty="0" sz="1800" spc="-65">
                <a:latin typeface="Trebuchet MS"/>
                <a:cs typeface="Trebuchet MS"/>
              </a:rPr>
              <a:t>возможностями  </a:t>
            </a:r>
            <a:r>
              <a:rPr dirty="0" sz="1800" spc="-75">
                <a:latin typeface="Trebuchet MS"/>
                <a:cs typeface="Trebuchet MS"/>
              </a:rPr>
              <a:t>здоровья.</a:t>
            </a:r>
            <a:r>
              <a:rPr dirty="0" sz="1800" spc="-140">
                <a:latin typeface="Trebuchet MS"/>
                <a:cs typeface="Trebuchet MS"/>
              </a:rPr>
              <a:t> </a:t>
            </a:r>
            <a:r>
              <a:rPr dirty="0" sz="1800" spc="-60">
                <a:latin typeface="Trebuchet MS"/>
                <a:cs typeface="Trebuchet MS"/>
              </a:rPr>
              <a:t>Большую</a:t>
            </a:r>
            <a:r>
              <a:rPr dirty="0" sz="1800" spc="-135">
                <a:latin typeface="Trebuchet MS"/>
                <a:cs typeface="Trebuchet MS"/>
              </a:rPr>
              <a:t> </a:t>
            </a:r>
            <a:r>
              <a:rPr dirty="0" sz="1800" spc="-40">
                <a:latin typeface="Trebuchet MS"/>
                <a:cs typeface="Trebuchet MS"/>
              </a:rPr>
              <a:t>помощь</a:t>
            </a:r>
            <a:r>
              <a:rPr dirty="0" sz="1800" spc="-114">
                <a:latin typeface="Trebuchet MS"/>
                <a:cs typeface="Trebuchet MS"/>
              </a:rPr>
              <a:t> </a:t>
            </a:r>
            <a:r>
              <a:rPr dirty="0" sz="1800" spc="-70">
                <a:latin typeface="Trebuchet MS"/>
                <a:cs typeface="Trebuchet MS"/>
              </a:rPr>
              <a:t>в</a:t>
            </a:r>
            <a:r>
              <a:rPr dirty="0" sz="1800" spc="-140">
                <a:latin typeface="Trebuchet MS"/>
                <a:cs typeface="Trebuchet MS"/>
              </a:rPr>
              <a:t> </a:t>
            </a:r>
            <a:r>
              <a:rPr dirty="0" sz="1800" spc="-85">
                <a:latin typeface="Trebuchet MS"/>
                <a:cs typeface="Trebuchet MS"/>
              </a:rPr>
              <a:t>подготовке</a:t>
            </a:r>
            <a:r>
              <a:rPr dirty="0" sz="1800" spc="-114">
                <a:latin typeface="Trebuchet MS"/>
                <a:cs typeface="Trebuchet MS"/>
              </a:rPr>
              <a:t> </a:t>
            </a:r>
            <a:r>
              <a:rPr dirty="0" sz="1800" spc="-70">
                <a:latin typeface="Trebuchet MS"/>
                <a:cs typeface="Trebuchet MS"/>
              </a:rPr>
              <a:t>моделей</a:t>
            </a:r>
            <a:r>
              <a:rPr dirty="0" sz="1800" spc="-160">
                <a:latin typeface="Trebuchet MS"/>
                <a:cs typeface="Trebuchet MS"/>
              </a:rPr>
              <a:t> </a:t>
            </a:r>
            <a:r>
              <a:rPr dirty="0" sz="1800" spc="-85">
                <a:latin typeface="Trebuchet MS"/>
                <a:cs typeface="Trebuchet MS"/>
              </a:rPr>
              <a:t>(оформление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800" spc="-85">
                <a:latin typeface="Trebuchet MS"/>
                <a:cs typeface="Trebuchet MS"/>
              </a:rPr>
              <a:t>причесок) </a:t>
            </a:r>
            <a:r>
              <a:rPr dirty="0" sz="1800" spc="-70">
                <a:latin typeface="Trebuchet MS"/>
                <a:cs typeface="Trebuchet MS"/>
              </a:rPr>
              <a:t>оказали </a:t>
            </a:r>
            <a:r>
              <a:rPr dirty="0" sz="1800" spc="-85">
                <a:latin typeface="Trebuchet MS"/>
                <a:cs typeface="Trebuchet MS"/>
              </a:rPr>
              <a:t>мастера </a:t>
            </a:r>
            <a:r>
              <a:rPr dirty="0" sz="1800" spc="-60">
                <a:latin typeface="Trebuchet MS"/>
                <a:cs typeface="Trebuchet MS"/>
              </a:rPr>
              <a:t>и </a:t>
            </a:r>
            <a:r>
              <a:rPr dirty="0" sz="1800" spc="-70">
                <a:latin typeface="Trebuchet MS"/>
                <a:cs typeface="Trebuchet MS"/>
              </a:rPr>
              <a:t>обучающиеся </a:t>
            </a:r>
            <a:r>
              <a:rPr dirty="0" sz="1800" spc="-80">
                <a:latin typeface="Trebuchet MS"/>
                <a:cs typeface="Trebuchet MS"/>
              </a:rPr>
              <a:t>групп</a:t>
            </a:r>
            <a:r>
              <a:rPr dirty="0" sz="1800" spc="-325">
                <a:latin typeface="Trebuchet MS"/>
                <a:cs typeface="Trebuchet MS"/>
              </a:rPr>
              <a:t> </a:t>
            </a:r>
            <a:r>
              <a:rPr dirty="0" sz="1800" spc="-80">
                <a:latin typeface="Trebuchet MS"/>
                <a:cs typeface="Trebuchet MS"/>
              </a:rPr>
              <a:t>парикмахеров.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7B8E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94488" y="118871"/>
            <a:ext cx="11294110" cy="5767070"/>
            <a:chOff x="94488" y="118871"/>
            <a:chExt cx="11294110" cy="5767070"/>
          </a:xfrm>
        </p:grpSpPr>
        <p:sp>
          <p:nvSpPr>
            <p:cNvPr id="4" name="object 4"/>
            <p:cNvSpPr/>
            <p:nvPr/>
          </p:nvSpPr>
          <p:spPr>
            <a:xfrm>
              <a:off x="94488" y="946404"/>
              <a:ext cx="6789420" cy="49392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00100" y="118871"/>
              <a:ext cx="10587990" cy="7871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22705" y="211328"/>
            <a:ext cx="1014349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4471C4"/>
                </a:solidFill>
                <a:latin typeface="Times New Roman"/>
                <a:cs typeface="Times New Roman"/>
              </a:rPr>
              <a:t>Открытие предметной недели. </a:t>
            </a:r>
            <a:r>
              <a:rPr dirty="0" sz="2800">
                <a:solidFill>
                  <a:srgbClr val="4471C4"/>
                </a:solidFill>
                <a:latin typeface="Times New Roman"/>
                <a:cs typeface="Times New Roman"/>
              </a:rPr>
              <a:t>Фестиваль </a:t>
            </a:r>
            <a:r>
              <a:rPr dirty="0" sz="2800" spc="-25">
                <a:solidFill>
                  <a:srgbClr val="4471C4"/>
                </a:solidFill>
                <a:latin typeface="Times New Roman"/>
                <a:cs typeface="Times New Roman"/>
              </a:rPr>
              <a:t>«Формула </a:t>
            </a:r>
            <a:r>
              <a:rPr dirty="0" sz="2800" spc="-15">
                <a:solidFill>
                  <a:srgbClr val="4471C4"/>
                </a:solidFill>
                <a:latin typeface="Times New Roman"/>
                <a:cs typeface="Times New Roman"/>
              </a:rPr>
              <a:t>успеха</a:t>
            </a:r>
            <a:r>
              <a:rPr dirty="0" sz="2800" spc="105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dirty="0" sz="2800" spc="-20">
                <a:solidFill>
                  <a:srgbClr val="4471C4"/>
                </a:solidFill>
                <a:latin typeface="Times New Roman"/>
                <a:cs typeface="Times New Roman"/>
              </a:rPr>
              <a:t>моды»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62883" y="877950"/>
            <a:ext cx="7952740" cy="5619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4295" indent="301625">
              <a:lnSpc>
                <a:spcPct val="100000"/>
              </a:lnSpc>
              <a:spcBef>
                <a:spcPts val="95"/>
              </a:spcBef>
            </a:pPr>
            <a:r>
              <a:rPr dirty="0" sz="1900">
                <a:latin typeface="Times New Roman"/>
                <a:cs typeface="Times New Roman"/>
              </a:rPr>
              <a:t>Фестиваль </a:t>
            </a:r>
            <a:r>
              <a:rPr dirty="0" sz="1900" spc="-15" b="1">
                <a:latin typeface="Times New Roman"/>
                <a:cs typeface="Times New Roman"/>
              </a:rPr>
              <a:t>«Формула </a:t>
            </a:r>
            <a:r>
              <a:rPr dirty="0" sz="1900" spc="-25" b="1">
                <a:latin typeface="Times New Roman"/>
                <a:cs typeface="Times New Roman"/>
              </a:rPr>
              <a:t>успеха </a:t>
            </a:r>
            <a:r>
              <a:rPr dirty="0" sz="1900" spc="-20" b="1">
                <a:latin typeface="Times New Roman"/>
                <a:cs typeface="Times New Roman"/>
              </a:rPr>
              <a:t>моды»</a:t>
            </a:r>
            <a:r>
              <a:rPr dirty="0" sz="1900" spc="-20">
                <a:latin typeface="Times New Roman"/>
                <a:cs typeface="Times New Roman"/>
              </a:rPr>
              <a:t>– </a:t>
            </a:r>
            <a:r>
              <a:rPr dirty="0" sz="1900" spc="-15">
                <a:latin typeface="Times New Roman"/>
                <a:cs typeface="Times New Roman"/>
              </a:rPr>
              <a:t>это </a:t>
            </a:r>
            <a:r>
              <a:rPr dirty="0" sz="1900" spc="-5">
                <a:latin typeface="Times New Roman"/>
                <a:cs typeface="Times New Roman"/>
              </a:rPr>
              <a:t>пропаганда </a:t>
            </a:r>
            <a:r>
              <a:rPr dirty="0" sz="1900" spc="-25">
                <a:latin typeface="Times New Roman"/>
                <a:cs typeface="Times New Roman"/>
              </a:rPr>
              <a:t>культуры, </a:t>
            </a:r>
            <a:r>
              <a:rPr dirty="0" sz="1900" spc="-5">
                <a:latin typeface="Times New Roman"/>
                <a:cs typeface="Times New Roman"/>
              </a:rPr>
              <a:t>красоты,  </a:t>
            </a:r>
            <a:r>
              <a:rPr dirty="0" sz="1900" spc="-10">
                <a:latin typeface="Times New Roman"/>
                <a:cs typeface="Times New Roman"/>
              </a:rPr>
              <a:t>гармонии, стимулирование </a:t>
            </a:r>
            <a:r>
              <a:rPr dirty="0" sz="1900" spc="-25">
                <a:latin typeface="Times New Roman"/>
                <a:cs typeface="Times New Roman"/>
              </a:rPr>
              <a:t>художественного </a:t>
            </a:r>
            <a:r>
              <a:rPr dirty="0" sz="1900" spc="-5">
                <a:latin typeface="Times New Roman"/>
                <a:cs typeface="Times New Roman"/>
              </a:rPr>
              <a:t>самовыражения </a:t>
            </a:r>
            <a:r>
              <a:rPr dirty="0" sz="1900">
                <a:latin typeface="Times New Roman"/>
                <a:cs typeface="Times New Roman"/>
              </a:rPr>
              <a:t>личности </a:t>
            </a:r>
            <a:r>
              <a:rPr dirty="0" sz="1900" spc="-5">
                <a:latin typeface="Times New Roman"/>
                <a:cs typeface="Times New Roman"/>
              </a:rPr>
              <a:t>и  </a:t>
            </a:r>
            <a:r>
              <a:rPr dirty="0" sz="1900" spc="-10">
                <a:latin typeface="Times New Roman"/>
                <a:cs typeface="Times New Roman"/>
              </a:rPr>
              <a:t>выявление </a:t>
            </a:r>
            <a:r>
              <a:rPr dirty="0" sz="1900" spc="-5">
                <a:latin typeface="Times New Roman"/>
                <a:cs typeface="Times New Roman"/>
              </a:rPr>
              <a:t>талантливой </a:t>
            </a:r>
            <a:r>
              <a:rPr dirty="0" sz="1900" spc="-15">
                <a:latin typeface="Times New Roman"/>
                <a:cs typeface="Times New Roman"/>
              </a:rPr>
              <a:t>молодежи. </a:t>
            </a:r>
            <a:r>
              <a:rPr dirty="0" sz="1900" spc="-5">
                <a:latin typeface="Times New Roman"/>
                <a:cs typeface="Times New Roman"/>
              </a:rPr>
              <a:t>О </a:t>
            </a:r>
            <a:r>
              <a:rPr dirty="0" sz="1900" spc="-20">
                <a:latin typeface="Times New Roman"/>
                <a:cs typeface="Times New Roman"/>
              </a:rPr>
              <a:t>моде </a:t>
            </a:r>
            <a:r>
              <a:rPr dirty="0" sz="1900" spc="-25">
                <a:latin typeface="Times New Roman"/>
                <a:cs typeface="Times New Roman"/>
              </a:rPr>
              <a:t>столько </a:t>
            </a:r>
            <a:r>
              <a:rPr dirty="0" sz="1900">
                <a:latin typeface="Times New Roman"/>
                <a:cs typeface="Times New Roman"/>
              </a:rPr>
              <a:t>пишут </a:t>
            </a:r>
            <a:r>
              <a:rPr dirty="0" sz="1900" spc="-5">
                <a:latin typeface="Times New Roman"/>
                <a:cs typeface="Times New Roman"/>
              </a:rPr>
              <a:t>и </a:t>
            </a:r>
            <a:r>
              <a:rPr dirty="0" sz="1900" spc="-25">
                <a:latin typeface="Times New Roman"/>
                <a:cs typeface="Times New Roman"/>
              </a:rPr>
              <a:t>говорят,</a:t>
            </a:r>
            <a:r>
              <a:rPr dirty="0" sz="1900" spc="40">
                <a:latin typeface="Times New Roman"/>
                <a:cs typeface="Times New Roman"/>
              </a:rPr>
              <a:t> </a:t>
            </a:r>
            <a:r>
              <a:rPr dirty="0" sz="1900" spc="-10">
                <a:latin typeface="Times New Roman"/>
                <a:cs typeface="Times New Roman"/>
              </a:rPr>
              <a:t>что,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900">
                <a:latin typeface="Times New Roman"/>
                <a:cs typeface="Times New Roman"/>
              </a:rPr>
              <a:t>казалось </a:t>
            </a:r>
            <a:r>
              <a:rPr dirty="0" sz="1900" spc="-5">
                <a:latin typeface="Times New Roman"/>
                <a:cs typeface="Times New Roman"/>
              </a:rPr>
              <a:t>бы, </a:t>
            </a:r>
            <a:r>
              <a:rPr dirty="0" sz="1900" spc="-10">
                <a:latin typeface="Times New Roman"/>
                <a:cs typeface="Times New Roman"/>
              </a:rPr>
              <a:t>тема исчерпана, </a:t>
            </a:r>
            <a:r>
              <a:rPr dirty="0" sz="1900" spc="-5">
                <a:latin typeface="Times New Roman"/>
                <a:cs typeface="Times New Roman"/>
              </a:rPr>
              <a:t>но </a:t>
            </a:r>
            <a:r>
              <a:rPr dirty="0" sz="1900" spc="-10">
                <a:latin typeface="Times New Roman"/>
                <a:cs typeface="Times New Roman"/>
              </a:rPr>
              <a:t>каждый </a:t>
            </a:r>
            <a:r>
              <a:rPr dirty="0" sz="1900" spc="-5">
                <a:latin typeface="Times New Roman"/>
                <a:cs typeface="Times New Roman"/>
              </a:rPr>
              <a:t>раз мы </a:t>
            </a:r>
            <a:r>
              <a:rPr dirty="0" sz="1900" spc="-10">
                <a:latin typeface="Times New Roman"/>
                <a:cs typeface="Times New Roman"/>
              </a:rPr>
              <a:t>открываем </a:t>
            </a:r>
            <a:r>
              <a:rPr dirty="0" sz="1900" spc="-15">
                <a:latin typeface="Times New Roman"/>
                <a:cs typeface="Times New Roman"/>
              </a:rPr>
              <a:t>что-то</a:t>
            </a:r>
            <a:r>
              <a:rPr dirty="0" sz="1900" spc="30">
                <a:latin typeface="Times New Roman"/>
                <a:cs typeface="Times New Roman"/>
              </a:rPr>
              <a:t> </a:t>
            </a:r>
            <a:r>
              <a:rPr dirty="0" sz="1900" spc="-5">
                <a:latin typeface="Times New Roman"/>
                <a:cs typeface="Times New Roman"/>
              </a:rPr>
              <a:t>новое.</a:t>
            </a:r>
            <a:endParaRPr sz="1900">
              <a:latin typeface="Times New Roman"/>
              <a:cs typeface="Times New Roman"/>
            </a:endParaRPr>
          </a:p>
          <a:p>
            <a:pPr marL="12700" marR="192405" indent="360680">
              <a:lnSpc>
                <a:spcPct val="100000"/>
              </a:lnSpc>
              <a:spcBef>
                <a:spcPts val="994"/>
              </a:spcBef>
            </a:pPr>
            <a:r>
              <a:rPr dirty="0" sz="1900" spc="-20">
                <a:latin typeface="Times New Roman"/>
                <a:cs typeface="Times New Roman"/>
              </a:rPr>
              <a:t>Модельеры, </a:t>
            </a:r>
            <a:r>
              <a:rPr dirty="0" sz="1900" spc="-15">
                <a:latin typeface="Times New Roman"/>
                <a:cs typeface="Times New Roman"/>
              </a:rPr>
              <a:t>как никто, </a:t>
            </a:r>
            <a:r>
              <a:rPr dirty="0" sz="1900" spc="-10">
                <a:latin typeface="Times New Roman"/>
                <a:cs typeface="Times New Roman"/>
              </a:rPr>
              <a:t>понимают: </a:t>
            </a:r>
            <a:r>
              <a:rPr dirty="0" sz="1900" spc="-5">
                <a:latin typeface="Times New Roman"/>
                <a:cs typeface="Times New Roman"/>
              </a:rPr>
              <a:t>для </a:t>
            </a:r>
            <a:r>
              <a:rPr dirty="0" sz="1900" spc="-20">
                <a:latin typeface="Times New Roman"/>
                <a:cs typeface="Times New Roman"/>
              </a:rPr>
              <a:t>того, </a:t>
            </a:r>
            <a:r>
              <a:rPr dirty="0" sz="1900" spc="-10">
                <a:latin typeface="Times New Roman"/>
                <a:cs typeface="Times New Roman"/>
              </a:rPr>
              <a:t>чтобы </a:t>
            </a:r>
            <a:r>
              <a:rPr dirty="0" sz="1900" spc="-5">
                <a:latin typeface="Times New Roman"/>
                <a:cs typeface="Times New Roman"/>
              </a:rPr>
              <a:t>человек </a:t>
            </a:r>
            <a:r>
              <a:rPr dirty="0" sz="1900" spc="-10">
                <a:latin typeface="Times New Roman"/>
                <a:cs typeface="Times New Roman"/>
              </a:rPr>
              <a:t>чувствовал  </a:t>
            </a:r>
            <a:r>
              <a:rPr dirty="0" sz="1900" spc="-15">
                <a:latin typeface="Times New Roman"/>
                <a:cs typeface="Times New Roman"/>
              </a:rPr>
              <a:t>себя </a:t>
            </a:r>
            <a:r>
              <a:rPr dirty="0" sz="1900" spc="-25">
                <a:latin typeface="Times New Roman"/>
                <a:cs typeface="Times New Roman"/>
              </a:rPr>
              <a:t>комфортно </a:t>
            </a:r>
            <a:r>
              <a:rPr dirty="0" sz="1900" spc="-5">
                <a:latin typeface="Times New Roman"/>
                <a:cs typeface="Times New Roman"/>
              </a:rPr>
              <a:t>и </a:t>
            </a:r>
            <a:r>
              <a:rPr dirty="0" sz="1900" spc="-10">
                <a:latin typeface="Times New Roman"/>
                <a:cs typeface="Times New Roman"/>
              </a:rPr>
              <a:t>элегантно, </a:t>
            </a:r>
            <a:r>
              <a:rPr dirty="0" sz="1900" spc="-30">
                <a:latin typeface="Times New Roman"/>
                <a:cs typeface="Times New Roman"/>
              </a:rPr>
              <a:t>необходимо </a:t>
            </a:r>
            <a:r>
              <a:rPr dirty="0" sz="1900" spc="-25">
                <a:latin typeface="Times New Roman"/>
                <a:cs typeface="Times New Roman"/>
              </a:rPr>
              <a:t>моду </a:t>
            </a:r>
            <a:r>
              <a:rPr dirty="0" sz="1900" spc="-5">
                <a:latin typeface="Times New Roman"/>
                <a:cs typeface="Times New Roman"/>
              </a:rPr>
              <a:t>не </a:t>
            </a:r>
            <a:r>
              <a:rPr dirty="0" sz="1900" spc="-15">
                <a:latin typeface="Times New Roman"/>
                <a:cs typeface="Times New Roman"/>
              </a:rPr>
              <a:t>диктовать, </a:t>
            </a:r>
            <a:r>
              <a:rPr dirty="0" sz="1900" spc="-5">
                <a:latin typeface="Times New Roman"/>
                <a:cs typeface="Times New Roman"/>
              </a:rPr>
              <a:t>а учить </a:t>
            </a:r>
            <a:r>
              <a:rPr dirty="0" sz="1900" spc="-25">
                <a:latin typeface="Times New Roman"/>
                <a:cs typeface="Times New Roman"/>
              </a:rPr>
              <a:t>людей  </a:t>
            </a:r>
            <a:r>
              <a:rPr dirty="0" sz="1900" spc="-20">
                <a:latin typeface="Times New Roman"/>
                <a:cs typeface="Times New Roman"/>
              </a:rPr>
              <a:t>одеваться </a:t>
            </a:r>
            <a:r>
              <a:rPr dirty="0" sz="1900" spc="-10">
                <a:latin typeface="Times New Roman"/>
                <a:cs typeface="Times New Roman"/>
              </a:rPr>
              <a:t>со </a:t>
            </a:r>
            <a:r>
              <a:rPr dirty="0" sz="1900" spc="-15">
                <a:latin typeface="Times New Roman"/>
                <a:cs typeface="Times New Roman"/>
              </a:rPr>
              <a:t>вкусом, подчеркивая </a:t>
            </a:r>
            <a:r>
              <a:rPr dirty="0" sz="1900" spc="-5">
                <a:latin typeface="Times New Roman"/>
                <a:cs typeface="Times New Roman"/>
              </a:rPr>
              <a:t>их</a:t>
            </a:r>
            <a:r>
              <a:rPr dirty="0" sz="1900" spc="30">
                <a:latin typeface="Times New Roman"/>
                <a:cs typeface="Times New Roman"/>
              </a:rPr>
              <a:t> </a:t>
            </a:r>
            <a:r>
              <a:rPr dirty="0" sz="1900" spc="-5">
                <a:latin typeface="Times New Roman"/>
                <a:cs typeface="Times New Roman"/>
              </a:rPr>
              <a:t>достоинства.</a:t>
            </a:r>
            <a:endParaRPr sz="1900">
              <a:latin typeface="Times New Roman"/>
              <a:cs typeface="Times New Roman"/>
            </a:endParaRPr>
          </a:p>
          <a:p>
            <a:pPr marL="373380">
              <a:lnSpc>
                <a:spcPct val="100000"/>
              </a:lnSpc>
              <a:spcBef>
                <a:spcPts val="1010"/>
              </a:spcBef>
            </a:pPr>
            <a:r>
              <a:rPr dirty="0" sz="1900" spc="-15">
                <a:latin typeface="Times New Roman"/>
                <a:cs typeface="Times New Roman"/>
              </a:rPr>
              <a:t>Настоящим </a:t>
            </a:r>
            <a:r>
              <a:rPr dirty="0" sz="1900" spc="-20">
                <a:latin typeface="Times New Roman"/>
                <a:cs typeface="Times New Roman"/>
              </a:rPr>
              <a:t>помощником </a:t>
            </a:r>
            <a:r>
              <a:rPr dirty="0" sz="1900" spc="-5">
                <a:latin typeface="Times New Roman"/>
                <a:cs typeface="Times New Roman"/>
              </a:rPr>
              <a:t>в </a:t>
            </a:r>
            <a:r>
              <a:rPr dirty="0" sz="1900" spc="-20">
                <a:latin typeface="Times New Roman"/>
                <a:cs typeface="Times New Roman"/>
              </a:rPr>
              <a:t>этом </a:t>
            </a:r>
            <a:r>
              <a:rPr dirty="0" sz="1900" spc="-10">
                <a:latin typeface="Times New Roman"/>
                <a:cs typeface="Times New Roman"/>
              </a:rPr>
              <a:t>деле </a:t>
            </a:r>
            <a:r>
              <a:rPr dirty="0" sz="1900">
                <a:latin typeface="Times New Roman"/>
                <a:cs typeface="Times New Roman"/>
              </a:rPr>
              <a:t>стал </a:t>
            </a:r>
            <a:r>
              <a:rPr dirty="0" sz="1900" spc="-5">
                <a:latin typeface="Times New Roman"/>
                <a:cs typeface="Times New Roman"/>
              </a:rPr>
              <a:t>традиционный</a:t>
            </a:r>
            <a:r>
              <a:rPr dirty="0" sz="1900" spc="10">
                <a:latin typeface="Times New Roman"/>
                <a:cs typeface="Times New Roman"/>
              </a:rPr>
              <a:t> </a:t>
            </a:r>
            <a:r>
              <a:rPr dirty="0" sz="1900" spc="-5">
                <a:latin typeface="Times New Roman"/>
                <a:cs typeface="Times New Roman"/>
              </a:rPr>
              <a:t>фестиваль</a:t>
            </a:r>
            <a:endParaRPr sz="19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900" spc="-10" b="1">
                <a:latin typeface="Times New Roman"/>
                <a:cs typeface="Times New Roman"/>
              </a:rPr>
              <a:t>«Формула </a:t>
            </a:r>
            <a:r>
              <a:rPr dirty="0" sz="1900" spc="-25" b="1">
                <a:latin typeface="Times New Roman"/>
                <a:cs typeface="Times New Roman"/>
              </a:rPr>
              <a:t>успеха </a:t>
            </a:r>
            <a:r>
              <a:rPr dirty="0" sz="1900" spc="-20" b="1">
                <a:latin typeface="Times New Roman"/>
                <a:cs typeface="Times New Roman"/>
              </a:rPr>
              <a:t>моды», </a:t>
            </a:r>
            <a:r>
              <a:rPr dirty="0" sz="1900" spc="-25">
                <a:latin typeface="Times New Roman"/>
                <a:cs typeface="Times New Roman"/>
              </a:rPr>
              <a:t>который </a:t>
            </a:r>
            <a:r>
              <a:rPr dirty="0" sz="1900" spc="-10">
                <a:latin typeface="Times New Roman"/>
                <a:cs typeface="Times New Roman"/>
              </a:rPr>
              <a:t>проводится </a:t>
            </a:r>
            <a:r>
              <a:rPr dirty="0" sz="1900" spc="-5">
                <a:latin typeface="Times New Roman"/>
                <a:cs typeface="Times New Roman"/>
              </a:rPr>
              <a:t>в </a:t>
            </a:r>
            <a:r>
              <a:rPr dirty="0" sz="1900" spc="-10" b="1">
                <a:latin typeface="Times New Roman"/>
                <a:cs typeface="Times New Roman"/>
              </a:rPr>
              <a:t>«Симферопольском  </a:t>
            </a:r>
            <a:r>
              <a:rPr dirty="0" sz="1900" spc="-20" b="1">
                <a:latin typeface="Times New Roman"/>
                <a:cs typeface="Times New Roman"/>
              </a:rPr>
              <a:t>колледже </a:t>
            </a:r>
            <a:r>
              <a:rPr dirty="0" sz="1900" spc="-15" b="1">
                <a:latin typeface="Times New Roman"/>
                <a:cs typeface="Times New Roman"/>
              </a:rPr>
              <a:t>сферы </a:t>
            </a:r>
            <a:r>
              <a:rPr dirty="0" sz="1900" spc="-10" b="1">
                <a:latin typeface="Times New Roman"/>
                <a:cs typeface="Times New Roman"/>
              </a:rPr>
              <a:t>обслуживания </a:t>
            </a:r>
            <a:r>
              <a:rPr dirty="0" sz="1900" spc="-5" b="1">
                <a:latin typeface="Times New Roman"/>
                <a:cs typeface="Times New Roman"/>
              </a:rPr>
              <a:t>и дизайна» </a:t>
            </a:r>
            <a:r>
              <a:rPr dirty="0" sz="1900" spc="-20">
                <a:latin typeface="Times New Roman"/>
                <a:cs typeface="Times New Roman"/>
              </a:rPr>
              <a:t>ежегодно. </a:t>
            </a:r>
            <a:r>
              <a:rPr dirty="0" sz="1900" spc="-10">
                <a:latin typeface="Times New Roman"/>
                <a:cs typeface="Times New Roman"/>
              </a:rPr>
              <a:t>Актуальной целью  </a:t>
            </a:r>
            <a:r>
              <a:rPr dirty="0" sz="1900">
                <a:latin typeface="Times New Roman"/>
                <a:cs typeface="Times New Roman"/>
              </a:rPr>
              <a:t>фестиваля </a:t>
            </a:r>
            <a:r>
              <a:rPr dirty="0" sz="1900" spc="-5">
                <a:latin typeface="Times New Roman"/>
                <a:cs typeface="Times New Roman"/>
              </a:rPr>
              <a:t>является умение </a:t>
            </a:r>
            <a:r>
              <a:rPr dirty="0" sz="1900" spc="-20">
                <a:latin typeface="Times New Roman"/>
                <a:cs typeface="Times New Roman"/>
              </a:rPr>
              <a:t>создать </a:t>
            </a:r>
            <a:r>
              <a:rPr dirty="0" sz="1900" spc="-15">
                <a:latin typeface="Times New Roman"/>
                <a:cs typeface="Times New Roman"/>
              </a:rPr>
              <a:t>коллекцию одежды, объединив </a:t>
            </a:r>
            <a:r>
              <a:rPr dirty="0" sz="1900" spc="-5">
                <a:latin typeface="Times New Roman"/>
                <a:cs typeface="Times New Roman"/>
              </a:rPr>
              <a:t>ее </a:t>
            </a:r>
            <a:r>
              <a:rPr dirty="0" sz="1900" spc="-10">
                <a:latin typeface="Times New Roman"/>
                <a:cs typeface="Times New Roman"/>
              </a:rPr>
              <a:t>дизайн  </a:t>
            </a:r>
            <a:r>
              <a:rPr dirty="0" sz="1900" spc="-5">
                <a:latin typeface="Times New Roman"/>
                <a:cs typeface="Times New Roman"/>
              </a:rPr>
              <a:t>с </a:t>
            </a:r>
            <a:r>
              <a:rPr dirty="0" sz="1900" spc="-10">
                <a:latin typeface="Times New Roman"/>
                <a:cs typeface="Times New Roman"/>
              </a:rPr>
              <a:t>соответствующей тканью. </a:t>
            </a:r>
            <a:r>
              <a:rPr dirty="0" sz="1900" spc="-5">
                <a:latin typeface="Times New Roman"/>
                <a:cs typeface="Times New Roman"/>
              </a:rPr>
              <a:t>А </a:t>
            </a:r>
            <a:r>
              <a:rPr dirty="0" sz="1900">
                <a:latin typeface="Times New Roman"/>
                <a:cs typeface="Times New Roman"/>
              </a:rPr>
              <a:t>основной </a:t>
            </a:r>
            <a:r>
              <a:rPr dirty="0" sz="1900" spc="-20">
                <a:latin typeface="Times New Roman"/>
                <a:cs typeface="Times New Roman"/>
              </a:rPr>
              <a:t>задачей </a:t>
            </a:r>
            <a:r>
              <a:rPr dirty="0" sz="1900" spc="-5">
                <a:latin typeface="Times New Roman"/>
                <a:cs typeface="Times New Roman"/>
              </a:rPr>
              <a:t>– становление </a:t>
            </a:r>
            <a:r>
              <a:rPr dirty="0" sz="1900" spc="-10">
                <a:latin typeface="Times New Roman"/>
                <a:cs typeface="Times New Roman"/>
              </a:rPr>
              <a:t>обучающейся  </a:t>
            </a:r>
            <a:r>
              <a:rPr dirty="0" sz="1900" spc="-15">
                <a:latin typeface="Times New Roman"/>
                <a:cs typeface="Times New Roman"/>
              </a:rPr>
              <a:t>молодёжи </a:t>
            </a:r>
            <a:r>
              <a:rPr dirty="0" sz="1900" spc="-5">
                <a:latin typeface="Times New Roman"/>
                <a:cs typeface="Times New Roman"/>
              </a:rPr>
              <a:t>творческих </a:t>
            </a:r>
            <a:r>
              <a:rPr dirty="0" sz="1900">
                <a:latin typeface="Times New Roman"/>
                <a:cs typeface="Times New Roman"/>
              </a:rPr>
              <a:t>профессий, </a:t>
            </a:r>
            <a:r>
              <a:rPr dirty="0" sz="1900" spc="-15">
                <a:latin typeface="Times New Roman"/>
                <a:cs typeface="Times New Roman"/>
              </a:rPr>
              <a:t>продвижение </a:t>
            </a:r>
            <a:r>
              <a:rPr dirty="0" sz="1900" spc="-10">
                <a:latin typeface="Times New Roman"/>
                <a:cs typeface="Times New Roman"/>
              </a:rPr>
              <a:t>перспективных </a:t>
            </a:r>
            <a:r>
              <a:rPr dirty="0" sz="1900" spc="-5">
                <a:latin typeface="Times New Roman"/>
                <a:cs typeface="Times New Roman"/>
              </a:rPr>
              <a:t>творческих  </a:t>
            </a:r>
            <a:r>
              <a:rPr dirty="0" sz="1900" spc="-10">
                <a:latin typeface="Times New Roman"/>
                <a:cs typeface="Times New Roman"/>
              </a:rPr>
              <a:t>работ </a:t>
            </a:r>
            <a:r>
              <a:rPr dirty="0" sz="1900" spc="-5">
                <a:latin typeface="Times New Roman"/>
                <a:cs typeface="Times New Roman"/>
              </a:rPr>
              <a:t>и </a:t>
            </a:r>
            <a:r>
              <a:rPr dirty="0" sz="1900" spc="-15">
                <a:latin typeface="Times New Roman"/>
                <a:cs typeface="Times New Roman"/>
              </a:rPr>
              <a:t>содействие </a:t>
            </a:r>
            <a:r>
              <a:rPr dirty="0" sz="1900" spc="-5">
                <a:latin typeface="Times New Roman"/>
                <a:cs typeface="Times New Roman"/>
              </a:rPr>
              <a:t>в </a:t>
            </a:r>
            <a:r>
              <a:rPr dirty="0" sz="1900" spc="-15">
                <a:latin typeface="Times New Roman"/>
                <a:cs typeface="Times New Roman"/>
              </a:rPr>
              <a:t>трудоустройстве </a:t>
            </a:r>
            <a:r>
              <a:rPr dirty="0" sz="1900" spc="-20">
                <a:latin typeface="Times New Roman"/>
                <a:cs typeface="Times New Roman"/>
              </a:rPr>
              <a:t>молодых</a:t>
            </a:r>
            <a:r>
              <a:rPr dirty="0" sz="1900" spc="-5">
                <a:latin typeface="Times New Roman"/>
                <a:cs typeface="Times New Roman"/>
              </a:rPr>
              <a:t> дизайнеров.</a:t>
            </a:r>
            <a:endParaRPr sz="1900">
              <a:latin typeface="Times New Roman"/>
              <a:cs typeface="Times New Roman"/>
            </a:endParaRPr>
          </a:p>
          <a:p>
            <a:pPr marL="12700" marR="108585" indent="360680">
              <a:lnSpc>
                <a:spcPct val="100000"/>
              </a:lnSpc>
              <a:spcBef>
                <a:spcPts val="1000"/>
              </a:spcBef>
            </a:pPr>
            <a:r>
              <a:rPr dirty="0" sz="1900" spc="-30" b="1" i="1">
                <a:latin typeface="Times New Roman"/>
                <a:cs typeface="Times New Roman"/>
              </a:rPr>
              <a:t>Команда колледжа </a:t>
            </a:r>
            <a:r>
              <a:rPr dirty="0" sz="1900" spc="-5" b="1" i="1">
                <a:latin typeface="Times New Roman"/>
                <a:cs typeface="Times New Roman"/>
              </a:rPr>
              <a:t>уверена, </a:t>
            </a:r>
            <a:r>
              <a:rPr dirty="0" sz="1900" spc="-10" b="1" i="1">
                <a:latin typeface="Times New Roman"/>
                <a:cs typeface="Times New Roman"/>
              </a:rPr>
              <a:t>что </a:t>
            </a:r>
            <a:r>
              <a:rPr dirty="0" sz="1900" spc="-5" b="1" i="1">
                <a:latin typeface="Times New Roman"/>
                <a:cs typeface="Times New Roman"/>
              </a:rPr>
              <a:t>применяя </a:t>
            </a:r>
            <a:r>
              <a:rPr dirty="0" sz="1900" spc="-10" b="1" i="1">
                <a:latin typeface="Times New Roman"/>
                <a:cs typeface="Times New Roman"/>
              </a:rPr>
              <a:t>свои </a:t>
            </a:r>
            <a:r>
              <a:rPr dirty="0" sz="1900" spc="-5" b="1" i="1">
                <a:latin typeface="Times New Roman"/>
                <a:cs typeface="Times New Roman"/>
              </a:rPr>
              <a:t>знания и </a:t>
            </a:r>
            <a:r>
              <a:rPr dirty="0" sz="1900" spc="-15" b="1" i="1">
                <a:latin typeface="Times New Roman"/>
                <a:cs typeface="Times New Roman"/>
              </a:rPr>
              <a:t>умения </a:t>
            </a:r>
            <a:r>
              <a:rPr dirty="0" sz="1900" spc="-5" b="1" i="1">
                <a:latin typeface="Times New Roman"/>
                <a:cs typeface="Times New Roman"/>
              </a:rPr>
              <a:t>на  </a:t>
            </a:r>
            <a:r>
              <a:rPr dirty="0" sz="1900" spc="-15" b="1" i="1">
                <a:latin typeface="Times New Roman"/>
                <a:cs typeface="Times New Roman"/>
              </a:rPr>
              <a:t>практике, </a:t>
            </a:r>
            <a:r>
              <a:rPr dirty="0" sz="1900" spc="-10" b="1" i="1">
                <a:latin typeface="Times New Roman"/>
                <a:cs typeface="Times New Roman"/>
              </a:rPr>
              <a:t>мы </a:t>
            </a:r>
            <a:r>
              <a:rPr dirty="0" sz="1900" spc="-35" b="1" i="1">
                <a:latin typeface="Times New Roman"/>
                <a:cs typeface="Times New Roman"/>
              </a:rPr>
              <a:t>можем </a:t>
            </a:r>
            <a:r>
              <a:rPr dirty="0" sz="1900" spc="-20" b="1" i="1">
                <a:latin typeface="Times New Roman"/>
                <a:cs typeface="Times New Roman"/>
              </a:rPr>
              <a:t>создать </a:t>
            </a:r>
            <a:r>
              <a:rPr dirty="0" sz="1900" spc="-5" b="1" i="1">
                <a:latin typeface="Times New Roman"/>
                <a:cs typeface="Times New Roman"/>
              </a:rPr>
              <a:t>такие </a:t>
            </a:r>
            <a:r>
              <a:rPr dirty="0" sz="1900" spc="-20" b="1" i="1">
                <a:latin typeface="Times New Roman"/>
                <a:cs typeface="Times New Roman"/>
              </a:rPr>
              <a:t>модели одежды </a:t>
            </a:r>
            <a:r>
              <a:rPr dirty="0" sz="1900" spc="-5" b="1" i="1">
                <a:latin typeface="Times New Roman"/>
                <a:cs typeface="Times New Roman"/>
              </a:rPr>
              <a:t>, </a:t>
            </a:r>
            <a:r>
              <a:rPr dirty="0" sz="1900" spc="-20" b="1" i="1">
                <a:latin typeface="Times New Roman"/>
                <a:cs typeface="Times New Roman"/>
              </a:rPr>
              <a:t>которые </a:t>
            </a:r>
            <a:r>
              <a:rPr dirty="0" sz="1900" spc="-10" b="1" i="1">
                <a:latin typeface="Times New Roman"/>
                <a:cs typeface="Times New Roman"/>
              </a:rPr>
              <a:t>реально  </a:t>
            </a:r>
            <a:r>
              <a:rPr dirty="0" sz="1900" spc="-20" b="1" i="1">
                <a:latin typeface="Times New Roman"/>
                <a:cs typeface="Times New Roman"/>
              </a:rPr>
              <a:t>можно </a:t>
            </a:r>
            <a:r>
              <a:rPr dirty="0" sz="1900" spc="-10" b="1" i="1">
                <a:latin typeface="Times New Roman"/>
                <a:cs typeface="Times New Roman"/>
              </a:rPr>
              <a:t>носить </a:t>
            </a:r>
            <a:r>
              <a:rPr dirty="0" sz="1900" spc="-5" b="1" i="1">
                <a:latin typeface="Times New Roman"/>
                <a:cs typeface="Times New Roman"/>
              </a:rPr>
              <a:t>в </a:t>
            </a:r>
            <a:r>
              <a:rPr dirty="0" sz="1900" spc="-15" b="1" i="1">
                <a:latin typeface="Times New Roman"/>
                <a:cs typeface="Times New Roman"/>
              </a:rPr>
              <a:t>повседневной </a:t>
            </a:r>
            <a:r>
              <a:rPr dirty="0" sz="1900" spc="-10" b="1" i="1">
                <a:latin typeface="Times New Roman"/>
                <a:cs typeface="Times New Roman"/>
              </a:rPr>
              <a:t>жизни, </a:t>
            </a:r>
            <a:r>
              <a:rPr dirty="0" sz="1900" spc="-15" b="1" i="1">
                <a:latin typeface="Times New Roman"/>
                <a:cs typeface="Times New Roman"/>
              </a:rPr>
              <a:t>что соответствует </a:t>
            </a:r>
            <a:r>
              <a:rPr dirty="0" sz="1900" spc="-10" b="1" i="1">
                <a:latin typeface="Times New Roman"/>
                <a:cs typeface="Times New Roman"/>
              </a:rPr>
              <a:t>стандартам  красоты, </a:t>
            </a:r>
            <a:r>
              <a:rPr dirty="0" sz="1900" spc="-20" b="1" i="1">
                <a:latin typeface="Times New Roman"/>
                <a:cs typeface="Times New Roman"/>
              </a:rPr>
              <a:t>гармонии </a:t>
            </a:r>
            <a:r>
              <a:rPr dirty="0" sz="1900" spc="-5" b="1" i="1">
                <a:latin typeface="Times New Roman"/>
                <a:cs typeface="Times New Roman"/>
              </a:rPr>
              <a:t>и </a:t>
            </a:r>
            <a:r>
              <a:rPr dirty="0" sz="1900" spc="-20" b="1" i="1">
                <a:latin typeface="Times New Roman"/>
                <a:cs typeface="Times New Roman"/>
              </a:rPr>
              <a:t>конечно</a:t>
            </a:r>
            <a:r>
              <a:rPr dirty="0" sz="1900" spc="55" b="1" i="1">
                <a:latin typeface="Times New Roman"/>
                <a:cs typeface="Times New Roman"/>
              </a:rPr>
              <a:t> </a:t>
            </a:r>
            <a:r>
              <a:rPr dirty="0" sz="1900" spc="-15" b="1" i="1">
                <a:latin typeface="Times New Roman"/>
                <a:cs typeface="Times New Roman"/>
              </a:rPr>
              <a:t>моды!</a:t>
            </a:r>
            <a:endParaRPr sz="1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6220" y="272795"/>
            <a:ext cx="5203825" cy="6585584"/>
            <a:chOff x="236220" y="272795"/>
            <a:chExt cx="5203825" cy="6585584"/>
          </a:xfrm>
        </p:grpSpPr>
        <p:sp>
          <p:nvSpPr>
            <p:cNvPr id="3" name="object 3"/>
            <p:cNvSpPr/>
            <p:nvPr/>
          </p:nvSpPr>
          <p:spPr>
            <a:xfrm>
              <a:off x="236220" y="3712463"/>
              <a:ext cx="5203698" cy="31455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51460" y="272795"/>
              <a:ext cx="5175504" cy="3450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6016752" y="272795"/>
            <a:ext cx="5877560" cy="6585584"/>
            <a:chOff x="6016752" y="272795"/>
            <a:chExt cx="5877560" cy="6585584"/>
          </a:xfrm>
        </p:grpSpPr>
        <p:sp>
          <p:nvSpPr>
            <p:cNvPr id="6" name="object 6"/>
            <p:cNvSpPr/>
            <p:nvPr/>
          </p:nvSpPr>
          <p:spPr>
            <a:xfrm>
              <a:off x="6682740" y="3718560"/>
              <a:ext cx="5211317" cy="3139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697980" y="272795"/>
              <a:ext cx="5183124" cy="34564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016752" y="6309359"/>
              <a:ext cx="3769613" cy="5486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031992" y="3826763"/>
              <a:ext cx="3741419" cy="24932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1908048" y="3826764"/>
            <a:ext cx="3935729" cy="3031490"/>
            <a:chOff x="1908048" y="3826764"/>
            <a:chExt cx="3935729" cy="3031490"/>
          </a:xfrm>
        </p:grpSpPr>
        <p:sp>
          <p:nvSpPr>
            <p:cNvPr id="11" name="object 11"/>
            <p:cNvSpPr/>
            <p:nvPr/>
          </p:nvSpPr>
          <p:spPr>
            <a:xfrm>
              <a:off x="1908048" y="6420606"/>
              <a:ext cx="3935729" cy="4373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23288" y="3826764"/>
              <a:ext cx="3907536" cy="26045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4390644" y="397763"/>
            <a:ext cx="3536442" cy="10203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415" y="438912"/>
            <a:ext cx="6339078" cy="550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5076" y="896823"/>
            <a:ext cx="6911340" cy="459740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9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10">
                <a:latin typeface="Times New Roman"/>
                <a:cs typeface="Times New Roman"/>
              </a:rPr>
              <a:t>Давайте </a:t>
            </a:r>
            <a:r>
              <a:rPr dirty="0" sz="2400" spc="-5">
                <a:latin typeface="Times New Roman"/>
                <a:cs typeface="Times New Roman"/>
              </a:rPr>
              <a:t>окунемся </a:t>
            </a:r>
            <a:r>
              <a:rPr dirty="0" sz="2400">
                <a:latin typeface="Times New Roman"/>
                <a:cs typeface="Times New Roman"/>
              </a:rPr>
              <a:t>в </a:t>
            </a:r>
            <a:r>
              <a:rPr dirty="0" sz="2400" spc="-15">
                <a:latin typeface="Times New Roman"/>
                <a:cs typeface="Times New Roman"/>
              </a:rPr>
              <a:t>экскурс </a:t>
            </a:r>
            <a:r>
              <a:rPr dirty="0" sz="2400" spc="-10">
                <a:latin typeface="Times New Roman"/>
                <a:cs typeface="Times New Roman"/>
              </a:rPr>
              <a:t>истории </a:t>
            </a:r>
            <a:r>
              <a:rPr dirty="0" sz="2400">
                <a:latin typeface="Times New Roman"/>
                <a:cs typeface="Times New Roman"/>
              </a:rPr>
              <a:t>посмотрим </a:t>
            </a:r>
            <a:r>
              <a:rPr dirty="0" sz="2400" spc="-5">
                <a:latin typeface="Times New Roman"/>
                <a:cs typeface="Times New Roman"/>
              </a:rPr>
              <a:t>на  </a:t>
            </a:r>
            <a:r>
              <a:rPr dirty="0" sz="2400" spc="-20">
                <a:latin typeface="Times New Roman"/>
                <a:cs typeface="Times New Roman"/>
              </a:rPr>
              <a:t>моды </a:t>
            </a:r>
            <a:r>
              <a:rPr dirty="0" sz="2400" spc="-10">
                <a:latin typeface="Times New Roman"/>
                <a:cs typeface="Times New Roman"/>
              </a:rPr>
              <a:t>ушедшего </a:t>
            </a:r>
            <a:r>
              <a:rPr dirty="0" sz="2400" spc="-15">
                <a:latin typeface="Times New Roman"/>
                <a:cs typeface="Times New Roman"/>
              </a:rPr>
              <a:t>столетия. </a:t>
            </a:r>
            <a:r>
              <a:rPr dirty="0" sz="2400" spc="-5">
                <a:latin typeface="Times New Roman"/>
                <a:cs typeface="Times New Roman"/>
              </a:rPr>
              <a:t>Прошлое </a:t>
            </a:r>
            <a:r>
              <a:rPr dirty="0" sz="2400" spc="-15">
                <a:latin typeface="Times New Roman"/>
                <a:cs typeface="Times New Roman"/>
              </a:rPr>
              <a:t>столетие </a:t>
            </a:r>
            <a:r>
              <a:rPr dirty="0" sz="2400">
                <a:latin typeface="Times New Roman"/>
                <a:cs typeface="Times New Roman"/>
              </a:rPr>
              <a:t>было  </a:t>
            </a:r>
            <a:r>
              <a:rPr dirty="0" sz="2400" spc="5">
                <a:latin typeface="Times New Roman"/>
                <a:cs typeface="Times New Roman"/>
              </a:rPr>
              <a:t>самым </a:t>
            </a:r>
            <a:r>
              <a:rPr dirty="0" sz="2400" spc="-10">
                <a:latin typeface="Times New Roman"/>
                <a:cs typeface="Times New Roman"/>
              </a:rPr>
              <a:t>красочным </a:t>
            </a:r>
            <a:r>
              <a:rPr dirty="0" sz="2400">
                <a:latin typeface="Times New Roman"/>
                <a:cs typeface="Times New Roman"/>
              </a:rPr>
              <a:t>и ярким, таким, </a:t>
            </a:r>
            <a:r>
              <a:rPr dirty="0" sz="2400" spc="-15">
                <a:latin typeface="Times New Roman"/>
                <a:cs typeface="Times New Roman"/>
              </a:rPr>
              <a:t>что </a:t>
            </a:r>
            <a:r>
              <a:rPr dirty="0" sz="2400">
                <a:latin typeface="Times New Roman"/>
                <a:cs typeface="Times New Roman"/>
              </a:rPr>
              <a:t>до сих </a:t>
            </a:r>
            <a:r>
              <a:rPr dirty="0" sz="2400" spc="-5">
                <a:latin typeface="Times New Roman"/>
                <a:cs typeface="Times New Roman"/>
              </a:rPr>
              <a:t>пор  </a:t>
            </a:r>
            <a:r>
              <a:rPr dirty="0" sz="2400">
                <a:latin typeface="Times New Roman"/>
                <a:cs typeface="Times New Roman"/>
              </a:rPr>
              <a:t>дизайнеры и </a:t>
            </a:r>
            <a:r>
              <a:rPr dirty="0" sz="2400" spc="-15">
                <a:latin typeface="Times New Roman"/>
                <a:cs typeface="Times New Roman"/>
              </a:rPr>
              <a:t>дома </a:t>
            </a:r>
            <a:r>
              <a:rPr dirty="0" sz="2400" spc="-20">
                <a:latin typeface="Times New Roman"/>
                <a:cs typeface="Times New Roman"/>
              </a:rPr>
              <a:t>моды вдохновляются  коллекциями </a:t>
            </a:r>
            <a:r>
              <a:rPr dirty="0" sz="2400" spc="-15">
                <a:latin typeface="Times New Roman"/>
                <a:cs typeface="Times New Roman"/>
              </a:rPr>
              <a:t>прошлого </a:t>
            </a:r>
            <a:r>
              <a:rPr dirty="0" sz="2400">
                <a:latin typeface="Times New Roman"/>
                <a:cs typeface="Times New Roman"/>
              </a:rPr>
              <a:t>для </a:t>
            </a:r>
            <a:r>
              <a:rPr dirty="0" sz="2400" spc="-10">
                <a:latin typeface="Times New Roman"/>
                <a:cs typeface="Times New Roman"/>
              </a:rPr>
              <a:t>создания</a:t>
            </a:r>
            <a:r>
              <a:rPr dirty="0" sz="2400" spc="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новых.</a:t>
            </a:r>
            <a:endParaRPr sz="2400">
              <a:latin typeface="Times New Roman"/>
              <a:cs typeface="Times New Roman"/>
            </a:endParaRPr>
          </a:p>
          <a:p>
            <a:pPr marL="241300" marR="198755" indent="-228600">
              <a:lnSpc>
                <a:spcPts val="2590"/>
              </a:lnSpc>
              <a:spcBef>
                <a:spcPts val="1040"/>
              </a:spcBef>
              <a:buFont typeface="Arial"/>
              <a:buChar char="•"/>
              <a:tabLst>
                <a:tab pos="241300" algn="l"/>
                <a:tab pos="2992755" algn="l"/>
              </a:tabLst>
            </a:pPr>
            <a:r>
              <a:rPr dirty="0" sz="2400" spc="5">
                <a:latin typeface="Times New Roman"/>
                <a:cs typeface="Times New Roman"/>
              </a:rPr>
              <a:t>Все, </a:t>
            </a:r>
            <a:r>
              <a:rPr dirty="0" sz="2400" spc="-15">
                <a:latin typeface="Times New Roman"/>
                <a:cs typeface="Times New Roman"/>
              </a:rPr>
              <a:t>что </a:t>
            </a:r>
            <a:r>
              <a:rPr dirty="0" sz="2400">
                <a:latin typeface="Times New Roman"/>
                <a:cs typeface="Times New Roman"/>
              </a:rPr>
              <a:t>мы </a:t>
            </a:r>
            <a:r>
              <a:rPr dirty="0" sz="2400" spc="10">
                <a:latin typeface="Times New Roman"/>
                <a:cs typeface="Times New Roman"/>
              </a:rPr>
              <a:t>носим </a:t>
            </a:r>
            <a:r>
              <a:rPr dirty="0" sz="2400">
                <a:latin typeface="Times New Roman"/>
                <a:cs typeface="Times New Roman"/>
              </a:rPr>
              <a:t>сейчас, </a:t>
            </a:r>
            <a:r>
              <a:rPr dirty="0" sz="2400" spc="-5">
                <a:latin typeface="Times New Roman"/>
                <a:cs typeface="Times New Roman"/>
              </a:rPr>
              <a:t>пришло </a:t>
            </a:r>
            <a:r>
              <a:rPr dirty="0" sz="2400">
                <a:latin typeface="Times New Roman"/>
                <a:cs typeface="Times New Roman"/>
              </a:rPr>
              <a:t>к </a:t>
            </a:r>
            <a:r>
              <a:rPr dirty="0" sz="2400" spc="-5">
                <a:latin typeface="Times New Roman"/>
                <a:cs typeface="Times New Roman"/>
              </a:rPr>
              <a:t>нам из </a:t>
            </a:r>
            <a:r>
              <a:rPr dirty="0" sz="2400" spc="-20">
                <a:latin typeface="Times New Roman"/>
                <a:cs typeface="Times New Roman"/>
              </a:rPr>
              <a:t>моды  </a:t>
            </a:r>
            <a:r>
              <a:rPr dirty="0" sz="2400" spc="-10">
                <a:latin typeface="Times New Roman"/>
                <a:cs typeface="Times New Roman"/>
              </a:rPr>
              <a:t>20-ого </a:t>
            </a:r>
            <a:r>
              <a:rPr dirty="0" sz="2400" spc="-15">
                <a:latin typeface="Times New Roman"/>
                <a:cs typeface="Times New Roman"/>
              </a:rPr>
              <a:t>века.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Вот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вы,	</a:t>
            </a:r>
            <a:r>
              <a:rPr dirty="0" sz="2400" spc="-10">
                <a:latin typeface="Times New Roman"/>
                <a:cs typeface="Times New Roman"/>
              </a:rPr>
              <a:t>даже </a:t>
            </a:r>
            <a:r>
              <a:rPr dirty="0" sz="2400" spc="-5">
                <a:latin typeface="Times New Roman"/>
                <a:cs typeface="Times New Roman"/>
              </a:rPr>
              <a:t>не </a:t>
            </a:r>
            <a:r>
              <a:rPr dirty="0" sz="2400" spc="-10">
                <a:latin typeface="Times New Roman"/>
                <a:cs typeface="Times New Roman"/>
              </a:rPr>
              <a:t>подозреваете </a:t>
            </a:r>
            <a:r>
              <a:rPr dirty="0" sz="2400">
                <a:latin typeface="Times New Roman"/>
                <a:cs typeface="Times New Roman"/>
              </a:rPr>
              <a:t>о </a:t>
            </a:r>
            <a:r>
              <a:rPr dirty="0" sz="2400" spc="-25">
                <a:latin typeface="Times New Roman"/>
                <a:cs typeface="Times New Roman"/>
              </a:rPr>
              <a:t>том,  </a:t>
            </a:r>
            <a:r>
              <a:rPr dirty="0" sz="2400" spc="-15">
                <a:latin typeface="Times New Roman"/>
                <a:cs typeface="Times New Roman"/>
              </a:rPr>
              <a:t>что ваши </a:t>
            </a:r>
            <a:r>
              <a:rPr dirty="0" sz="2400">
                <a:latin typeface="Times New Roman"/>
                <a:cs typeface="Times New Roman"/>
              </a:rPr>
              <a:t>яркие </a:t>
            </a:r>
            <a:r>
              <a:rPr dirty="0" sz="2400" spc="5">
                <a:latin typeface="Times New Roman"/>
                <a:cs typeface="Times New Roman"/>
              </a:rPr>
              <a:t>лосины </a:t>
            </a:r>
            <a:r>
              <a:rPr dirty="0" sz="2400" spc="-5">
                <a:latin typeface="Times New Roman"/>
                <a:cs typeface="Times New Roman"/>
              </a:rPr>
              <a:t>пришли </a:t>
            </a:r>
            <a:r>
              <a:rPr dirty="0" sz="2400">
                <a:latin typeface="Times New Roman"/>
                <a:cs typeface="Times New Roman"/>
              </a:rPr>
              <a:t>в </a:t>
            </a:r>
            <a:r>
              <a:rPr dirty="0" sz="2400" spc="-20">
                <a:latin typeface="Times New Roman"/>
                <a:cs typeface="Times New Roman"/>
              </a:rPr>
              <a:t>моду </a:t>
            </a:r>
            <a:r>
              <a:rPr dirty="0" sz="2400" spc="-5">
                <a:latin typeface="Times New Roman"/>
                <a:cs typeface="Times New Roman"/>
              </a:rPr>
              <a:t>из </a:t>
            </a:r>
            <a:r>
              <a:rPr dirty="0" sz="2400">
                <a:latin typeface="Times New Roman"/>
                <a:cs typeface="Times New Roman"/>
              </a:rPr>
              <a:t>80-х,  </a:t>
            </a:r>
            <a:r>
              <a:rPr dirty="0" sz="2400" spc="-5">
                <a:latin typeface="Times New Roman"/>
                <a:cs typeface="Times New Roman"/>
              </a:rPr>
              <a:t>впервые </a:t>
            </a:r>
            <a:r>
              <a:rPr dirty="0" sz="2400" spc="-20">
                <a:latin typeface="Times New Roman"/>
                <a:cs typeface="Times New Roman"/>
              </a:rPr>
              <a:t>футболку </a:t>
            </a:r>
            <a:r>
              <a:rPr dirty="0" sz="2400" spc="-5">
                <a:latin typeface="Times New Roman"/>
                <a:cs typeface="Times New Roman"/>
              </a:rPr>
              <a:t>создали </a:t>
            </a:r>
            <a:r>
              <a:rPr dirty="0" sz="2400">
                <a:latin typeface="Times New Roman"/>
                <a:cs typeface="Times New Roman"/>
              </a:rPr>
              <a:t>в </a:t>
            </a:r>
            <a:r>
              <a:rPr dirty="0" sz="2400" spc="-15">
                <a:latin typeface="Times New Roman"/>
                <a:cs typeface="Times New Roman"/>
              </a:rPr>
              <a:t>Америке </a:t>
            </a:r>
            <a:r>
              <a:rPr dirty="0" sz="2400">
                <a:latin typeface="Times New Roman"/>
                <a:cs typeface="Times New Roman"/>
              </a:rPr>
              <a:t>в </a:t>
            </a:r>
            <a:r>
              <a:rPr dirty="0" sz="2400" spc="5">
                <a:latin typeface="Times New Roman"/>
                <a:cs typeface="Times New Roman"/>
              </a:rPr>
              <a:t>40-х, </a:t>
            </a:r>
            <a:r>
              <a:rPr dirty="0" sz="2400">
                <a:latin typeface="Times New Roman"/>
                <a:cs typeface="Times New Roman"/>
              </a:rPr>
              <a:t>а</a:t>
            </a:r>
            <a:endParaRPr sz="2400">
              <a:latin typeface="Times New Roman"/>
              <a:cs typeface="Times New Roman"/>
            </a:endParaRPr>
          </a:p>
          <a:p>
            <a:pPr marL="241300">
              <a:lnSpc>
                <a:spcPts val="2415"/>
              </a:lnSpc>
            </a:pPr>
            <a:r>
              <a:rPr dirty="0" sz="2400" spc="-10">
                <a:latin typeface="Times New Roman"/>
                <a:cs typeface="Times New Roman"/>
              </a:rPr>
              <a:t>фривольный </a:t>
            </a:r>
            <a:r>
              <a:rPr dirty="0" sz="2400" spc="-15">
                <a:latin typeface="Times New Roman"/>
                <a:cs typeface="Times New Roman"/>
              </a:rPr>
              <a:t>молодежный </a:t>
            </a:r>
            <a:r>
              <a:rPr dirty="0" sz="2400">
                <a:latin typeface="Times New Roman"/>
                <a:cs typeface="Times New Roman"/>
              </a:rPr>
              <a:t>стиль </a:t>
            </a:r>
            <a:r>
              <a:rPr dirty="0" sz="2400" spc="-10">
                <a:latin typeface="Times New Roman"/>
                <a:cs typeface="Times New Roman"/>
              </a:rPr>
              <a:t>появился </a:t>
            </a:r>
            <a:r>
              <a:rPr dirty="0" sz="2400">
                <a:latin typeface="Times New Roman"/>
                <a:cs typeface="Times New Roman"/>
              </a:rPr>
              <a:t>в</a:t>
            </a:r>
            <a:r>
              <a:rPr dirty="0" sz="2400" spc="5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60-х</a:t>
            </a:r>
            <a:endParaRPr sz="2400">
              <a:latin typeface="Times New Roman"/>
              <a:cs typeface="Times New Roman"/>
            </a:endParaRPr>
          </a:p>
          <a:p>
            <a:pPr marL="241300">
              <a:lnSpc>
                <a:spcPts val="2735"/>
              </a:lnSpc>
            </a:pPr>
            <a:r>
              <a:rPr dirty="0" sz="2400" spc="-25">
                <a:latin typeface="Times New Roman"/>
                <a:cs typeface="Times New Roman"/>
              </a:rPr>
              <a:t>годах.</a:t>
            </a:r>
            <a:endParaRPr sz="2400">
              <a:latin typeface="Times New Roman"/>
              <a:cs typeface="Times New Roman"/>
            </a:endParaRPr>
          </a:p>
          <a:p>
            <a:pPr marL="241300" marR="16510" indent="-228600">
              <a:lnSpc>
                <a:spcPts val="2590"/>
              </a:lnSpc>
              <a:spcBef>
                <a:spcPts val="1045"/>
              </a:spcBef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/>
              <a:t>	</a:t>
            </a:r>
            <a:r>
              <a:rPr dirty="0" sz="2400">
                <a:latin typeface="Times New Roman"/>
                <a:cs typeface="Times New Roman"/>
              </a:rPr>
              <a:t>В данной </a:t>
            </a:r>
            <a:r>
              <a:rPr dirty="0" sz="2400" spc="-25">
                <a:latin typeface="Times New Roman"/>
                <a:cs typeface="Times New Roman"/>
              </a:rPr>
              <a:t>коллекции </a:t>
            </a:r>
            <a:r>
              <a:rPr dirty="0" sz="2400" spc="-10">
                <a:latin typeface="Times New Roman"/>
                <a:cs typeface="Times New Roman"/>
              </a:rPr>
              <a:t>представлена </a:t>
            </a:r>
            <a:r>
              <a:rPr dirty="0" sz="2400" spc="-15">
                <a:latin typeface="Times New Roman"/>
                <a:cs typeface="Times New Roman"/>
              </a:rPr>
              <a:t>мода, начиная </a:t>
            </a:r>
            <a:r>
              <a:rPr dirty="0" sz="2400">
                <a:latin typeface="Times New Roman"/>
                <a:cs typeface="Times New Roman"/>
              </a:rPr>
              <a:t>с  1910 </a:t>
            </a:r>
            <a:r>
              <a:rPr dirty="0" sz="2400" spc="-30">
                <a:latin typeface="Times New Roman"/>
                <a:cs typeface="Times New Roman"/>
              </a:rPr>
              <a:t>года, </a:t>
            </a:r>
            <a:r>
              <a:rPr dirty="0" sz="2400" spc="-10">
                <a:latin typeface="Times New Roman"/>
                <a:cs typeface="Times New Roman"/>
              </a:rPr>
              <a:t>заканчивая</a:t>
            </a:r>
            <a:r>
              <a:rPr dirty="0" sz="2400" spc="2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нулевыми.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68311" y="1572767"/>
            <a:ext cx="5123815" cy="3660775"/>
            <a:chOff x="7068311" y="1572767"/>
            <a:chExt cx="5123815" cy="3660775"/>
          </a:xfrm>
        </p:grpSpPr>
        <p:sp>
          <p:nvSpPr>
            <p:cNvPr id="5" name="object 5"/>
            <p:cNvSpPr/>
            <p:nvPr/>
          </p:nvSpPr>
          <p:spPr>
            <a:xfrm>
              <a:off x="7068311" y="1572767"/>
              <a:ext cx="5123687" cy="36607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272527" y="1776983"/>
              <a:ext cx="4608576" cy="3072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267701" y="1772157"/>
              <a:ext cx="4618355" cy="3082290"/>
            </a:xfrm>
            <a:custGeom>
              <a:avLst/>
              <a:gdLst/>
              <a:ahLst/>
              <a:cxnLst/>
              <a:rect l="l" t="t" r="r" b="b"/>
              <a:pathLst>
                <a:path w="4618355" h="3082290">
                  <a:moveTo>
                    <a:pt x="0" y="3081909"/>
                  </a:moveTo>
                  <a:lnTo>
                    <a:pt x="4618101" y="3081909"/>
                  </a:lnTo>
                  <a:lnTo>
                    <a:pt x="4618101" y="0"/>
                  </a:lnTo>
                  <a:lnTo>
                    <a:pt x="0" y="0"/>
                  </a:lnTo>
                  <a:lnTo>
                    <a:pt x="0" y="3081909"/>
                  </a:lnTo>
                  <a:close/>
                </a:path>
              </a:pathLst>
            </a:custGeom>
            <a:ln w="952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4131" y="18288"/>
            <a:ext cx="5229225" cy="6840220"/>
            <a:chOff x="294131" y="18288"/>
            <a:chExt cx="5229225" cy="6840220"/>
          </a:xfrm>
        </p:grpSpPr>
        <p:sp>
          <p:nvSpPr>
            <p:cNvPr id="3" name="object 3"/>
            <p:cNvSpPr/>
            <p:nvPr/>
          </p:nvSpPr>
          <p:spPr>
            <a:xfrm>
              <a:off x="294131" y="18288"/>
              <a:ext cx="5228844" cy="36758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89203" y="213359"/>
              <a:ext cx="4658868" cy="3105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7471" y="3396983"/>
              <a:ext cx="5122164" cy="34610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2543" y="3592067"/>
              <a:ext cx="4552187" cy="30342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5801867" y="18288"/>
            <a:ext cx="5181600" cy="6840220"/>
            <a:chOff x="5801867" y="18288"/>
            <a:chExt cx="5181600" cy="6840220"/>
          </a:xfrm>
        </p:grpSpPr>
        <p:sp>
          <p:nvSpPr>
            <p:cNvPr id="8" name="object 8"/>
            <p:cNvSpPr/>
            <p:nvPr/>
          </p:nvSpPr>
          <p:spPr>
            <a:xfrm>
              <a:off x="5801867" y="18288"/>
              <a:ext cx="5141976" cy="36211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996939" y="213359"/>
              <a:ext cx="4572000" cy="30510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902451" y="3378661"/>
              <a:ext cx="5081015" cy="347933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97523" y="3573779"/>
              <a:ext cx="4511039" cy="30053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4715" y="126492"/>
            <a:ext cx="11084560" cy="6731634"/>
            <a:chOff x="394715" y="126492"/>
            <a:chExt cx="11084560" cy="6731634"/>
          </a:xfrm>
        </p:grpSpPr>
        <p:sp>
          <p:nvSpPr>
            <p:cNvPr id="3" name="object 3"/>
            <p:cNvSpPr/>
            <p:nvPr/>
          </p:nvSpPr>
          <p:spPr>
            <a:xfrm>
              <a:off x="1408176" y="3365041"/>
              <a:ext cx="5141976" cy="34929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03248" y="3560063"/>
              <a:ext cx="4572000" cy="3048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327648" y="3358843"/>
              <a:ext cx="5151120" cy="34991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522719" y="3553968"/>
              <a:ext cx="4581144" cy="30540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323331" y="126492"/>
              <a:ext cx="5113020" cy="36027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518404" y="321563"/>
              <a:ext cx="4543044" cy="30327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4715" y="126492"/>
              <a:ext cx="5114544" cy="36027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9787" y="321563"/>
              <a:ext cx="4544568" cy="30327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23" y="356615"/>
            <a:ext cx="7820406" cy="550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04317" y="1155318"/>
            <a:ext cx="11518900" cy="1220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1300" indent="-229235">
              <a:lnSpc>
                <a:spcPts val="319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dirty="0" sz="2800" spc="-135">
                <a:latin typeface="Trebuchet MS"/>
                <a:cs typeface="Trebuchet MS"/>
              </a:rPr>
              <a:t>Коллекция</a:t>
            </a:r>
            <a:r>
              <a:rPr dirty="0" sz="2800" spc="-229">
                <a:latin typeface="Trebuchet MS"/>
                <a:cs typeface="Trebuchet MS"/>
              </a:rPr>
              <a:t> </a:t>
            </a:r>
            <a:r>
              <a:rPr dirty="0" sz="2800" spc="-80">
                <a:latin typeface="Trebuchet MS"/>
                <a:cs typeface="Trebuchet MS"/>
              </a:rPr>
              <a:t>«Любимая</a:t>
            </a:r>
            <a:r>
              <a:rPr dirty="0" sz="2800" spc="-185">
                <a:latin typeface="Trebuchet MS"/>
                <a:cs typeface="Trebuchet MS"/>
              </a:rPr>
              <a:t> </a:t>
            </a:r>
            <a:r>
              <a:rPr dirty="0" sz="2800" spc="-140">
                <a:latin typeface="Trebuchet MS"/>
                <a:cs typeface="Trebuchet MS"/>
              </a:rPr>
              <a:t>классика»</a:t>
            </a:r>
            <a:r>
              <a:rPr dirty="0" sz="2800" spc="-215">
                <a:latin typeface="Trebuchet MS"/>
                <a:cs typeface="Trebuchet MS"/>
              </a:rPr>
              <a:t> </a:t>
            </a:r>
            <a:r>
              <a:rPr dirty="0" sz="2800" spc="-110">
                <a:latin typeface="Trebuchet MS"/>
                <a:cs typeface="Trebuchet MS"/>
              </a:rPr>
              <a:t>в</a:t>
            </a:r>
            <a:r>
              <a:rPr dirty="0" sz="2800" spc="-204">
                <a:latin typeface="Trebuchet MS"/>
                <a:cs typeface="Trebuchet MS"/>
              </a:rPr>
              <a:t> </a:t>
            </a:r>
            <a:r>
              <a:rPr dirty="0" sz="2800" spc="-105">
                <a:latin typeface="Trebuchet MS"/>
                <a:cs typeface="Trebuchet MS"/>
              </a:rPr>
              <a:t>которой</a:t>
            </a:r>
            <a:r>
              <a:rPr dirty="0" sz="2800" spc="-190">
                <a:latin typeface="Trebuchet MS"/>
                <a:cs typeface="Trebuchet MS"/>
              </a:rPr>
              <a:t> </a:t>
            </a:r>
            <a:r>
              <a:rPr dirty="0" sz="2800" spc="-125">
                <a:latin typeface="Trebuchet MS"/>
                <a:cs typeface="Trebuchet MS"/>
              </a:rPr>
              <a:t>представлены</a:t>
            </a:r>
            <a:r>
              <a:rPr dirty="0" sz="2800" spc="-200">
                <a:latin typeface="Trebuchet MS"/>
                <a:cs typeface="Trebuchet MS"/>
              </a:rPr>
              <a:t> </a:t>
            </a:r>
            <a:r>
              <a:rPr dirty="0" sz="2800" spc="-140">
                <a:latin typeface="Trebuchet MS"/>
                <a:cs typeface="Trebuchet MS"/>
              </a:rPr>
              <a:t>женские</a:t>
            </a:r>
            <a:r>
              <a:rPr dirty="0" sz="2800" spc="-225">
                <a:latin typeface="Trebuchet MS"/>
                <a:cs typeface="Trebuchet MS"/>
              </a:rPr>
              <a:t> </a:t>
            </a:r>
            <a:r>
              <a:rPr dirty="0" sz="2800" spc="-90">
                <a:latin typeface="Trebuchet MS"/>
                <a:cs typeface="Trebuchet MS"/>
              </a:rPr>
              <a:t>и</a:t>
            </a:r>
            <a:endParaRPr sz="2800">
              <a:latin typeface="Trebuchet MS"/>
              <a:cs typeface="Trebuchet MS"/>
            </a:endParaRPr>
          </a:p>
          <a:p>
            <a:pPr marL="241300" marR="5080">
              <a:lnSpc>
                <a:spcPts val="3030"/>
              </a:lnSpc>
              <a:spcBef>
                <a:spcPts val="209"/>
              </a:spcBef>
            </a:pPr>
            <a:r>
              <a:rPr dirty="0" sz="2800" spc="-130">
                <a:latin typeface="Trebuchet MS"/>
                <a:cs typeface="Trebuchet MS"/>
              </a:rPr>
              <a:t>мужские </a:t>
            </a:r>
            <a:r>
              <a:rPr dirty="0" sz="2800" spc="-100">
                <a:latin typeface="Trebuchet MS"/>
                <a:cs typeface="Trebuchet MS"/>
              </a:rPr>
              <a:t>демисезонные </a:t>
            </a:r>
            <a:r>
              <a:rPr dirty="0" sz="2800" spc="-135">
                <a:latin typeface="Trebuchet MS"/>
                <a:cs typeface="Trebuchet MS"/>
              </a:rPr>
              <a:t>пальто </a:t>
            </a:r>
            <a:r>
              <a:rPr dirty="0" sz="2800" spc="-120">
                <a:latin typeface="Trebuchet MS"/>
                <a:cs typeface="Trebuchet MS"/>
              </a:rPr>
              <a:t>полуприлегающего </a:t>
            </a:r>
            <a:r>
              <a:rPr dirty="0" sz="2800" spc="-175">
                <a:latin typeface="Trebuchet MS"/>
                <a:cs typeface="Trebuchet MS"/>
              </a:rPr>
              <a:t>силуэта,</a:t>
            </a:r>
            <a:r>
              <a:rPr dirty="0" sz="2800" spc="-610">
                <a:latin typeface="Trebuchet MS"/>
                <a:cs typeface="Trebuchet MS"/>
              </a:rPr>
              <a:t> </a:t>
            </a:r>
            <a:r>
              <a:rPr dirty="0" sz="2800" spc="-95">
                <a:latin typeface="Trebuchet MS"/>
                <a:cs typeface="Trebuchet MS"/>
              </a:rPr>
              <a:t>выполненные  </a:t>
            </a:r>
            <a:r>
              <a:rPr dirty="0" sz="2800" spc="-90">
                <a:latin typeface="Trebuchet MS"/>
                <a:cs typeface="Trebuchet MS"/>
              </a:rPr>
              <a:t>из </a:t>
            </a:r>
            <a:r>
              <a:rPr dirty="0" sz="2800" spc="-130">
                <a:latin typeface="Trebuchet MS"/>
                <a:cs typeface="Trebuchet MS"/>
              </a:rPr>
              <a:t>кашемира, драпа, </a:t>
            </a:r>
            <a:r>
              <a:rPr dirty="0" sz="2800" spc="-125">
                <a:latin typeface="Trebuchet MS"/>
                <a:cs typeface="Trebuchet MS"/>
              </a:rPr>
              <a:t>темных </a:t>
            </a:r>
            <a:r>
              <a:rPr dirty="0" sz="2800" spc="-90">
                <a:latin typeface="Trebuchet MS"/>
                <a:cs typeface="Trebuchet MS"/>
              </a:rPr>
              <a:t>и</a:t>
            </a:r>
            <a:r>
              <a:rPr dirty="0" sz="2800" spc="-655">
                <a:latin typeface="Trebuchet MS"/>
                <a:cs typeface="Trebuchet MS"/>
              </a:rPr>
              <a:t> </a:t>
            </a:r>
            <a:r>
              <a:rPr dirty="0" sz="2800" spc="-140">
                <a:latin typeface="Trebuchet MS"/>
                <a:cs typeface="Trebuchet MS"/>
              </a:rPr>
              <a:t>пастельных </a:t>
            </a:r>
            <a:r>
              <a:rPr dirty="0" sz="2800" spc="-145">
                <a:latin typeface="Trebuchet MS"/>
                <a:cs typeface="Trebuchet MS"/>
              </a:rPr>
              <a:t>цветов.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5823" y="2654761"/>
            <a:ext cx="11858625" cy="4203700"/>
            <a:chOff x="115823" y="2654761"/>
            <a:chExt cx="11858625" cy="4203700"/>
          </a:xfrm>
        </p:grpSpPr>
        <p:sp>
          <p:nvSpPr>
            <p:cNvPr id="5" name="object 5"/>
            <p:cNvSpPr/>
            <p:nvPr/>
          </p:nvSpPr>
          <p:spPr>
            <a:xfrm>
              <a:off x="115823" y="2654761"/>
              <a:ext cx="6124956" cy="42032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0895" y="2849880"/>
              <a:ext cx="5554980" cy="37017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220968" y="2654761"/>
              <a:ext cx="5753099" cy="42032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416039" y="2849880"/>
              <a:ext cx="5183123" cy="37017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2023-05-27T09:45:04Z</dcterms:created>
  <dcterms:modified xsi:type="dcterms:W3CDTF">2023-05-27T09:45:04Z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2023-05-27T00:00:00Z</vt:filetime>
  </property>
</Properties>
</file>