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илиппова Дарья Игоревна" initials="ФДИ" lastIdx="1" clrIdx="0">
    <p:extLst>
      <p:ext uri="{19B8F6BF-5375-455C-9EA6-DF929625EA0E}">
        <p15:presenceInfo xmlns:p15="http://schemas.microsoft.com/office/powerpoint/2012/main" userId="Филиппова Дарья Игор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4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909EB-BF3C-48D3-A261-427236BF5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AF3F3F-81FC-48AC-BEEC-B01F8CE4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86067-9AF1-42C7-9696-48FFF773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FB1E9-635B-40FC-AF44-8519DA7E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94F17E-03BC-441E-960F-39369977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9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955F1-46F8-491B-AF5F-64907EF8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24CAD3-00B0-4559-9D9C-EE2C97E08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D0C656-FD39-41E3-87F3-19A01D32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BF28DF-31F1-454A-AC6C-CE9E216F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A858AF-5AF9-4D67-ABAF-79600939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7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CC0CAF-AA8D-4294-8E2A-A3638FB67A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B5F82A-CEB0-42A9-AD8B-7EC39CB9B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CC67E-6EC7-4138-859C-FCF95D2E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7EEB51-D77E-49C4-A2A8-3293BB45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CE625C-5645-4E16-970A-F1ADCAED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77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5839D-5094-4E72-AE31-498FE567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0F8D3-2D62-4538-B4BB-D72CC9910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4BB51F-5A8F-4723-96B2-63DF088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25359-E990-4490-A646-C21580F2F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251721-8B84-4066-9C50-7621C4B7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5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8C892-93CB-4307-980D-5B5EDC12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4CFD0-4AFC-462E-BE27-6D76733EF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09EF66-C32A-4967-A4D6-FE5A3DD6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5A0C6D-A096-44CD-9D8A-BC65F580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25DA8C-65D5-4B10-B3AE-E604B16F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7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47D576-804B-4FFB-A3F6-F5391AE54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86101-4659-4637-8B8B-53B8033FF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309D91-1671-461E-B357-07493FBD3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D5D146-DFCF-489E-A414-E80E16C9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5A55F7-3E87-4F67-B3F3-1BD458B2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6FC043-AD18-4269-B447-19BE46AC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8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566BB-CC26-4B40-A84C-6FF2AACD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BEED6D-F3BD-4CCB-A5FC-C8F174428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8DA7FE-0DED-4F71-B019-A0D6A6775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92F6E8-AB24-4F63-83DB-3273523B7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A207E9-F8B9-4E05-BD7B-E547B3AEC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332AA0-0ADD-4688-B26B-FE9FE853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ED3D33-0B5B-4CDE-901B-1C34A8F0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95CF07-657F-4EE8-AECB-5BBF0101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A444D-C399-471F-AF52-CC4FEF7A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13518D-0E50-4D40-9528-779C3F0A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94B646-3C4E-4ECA-B2D0-CFA11A23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A2CEA2-5306-4DBA-89C2-B76A3EE5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9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93862D-7229-4F6C-A29D-15578CC3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C3BE51-C7C1-482B-BD41-C56160D7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902D39-9EE6-4999-858E-34EC5611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8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56C1D-3DB8-498B-877A-0BA5D1A3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056D81-0DB7-4807-BA15-23928490D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F63DFE-524F-49BD-A6B4-31214B112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AD637A-5EB1-4758-B7BC-B4C45BEC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DA9CF5-2BB0-4EE9-9A62-CE33F893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5369B6-A42B-4900-AAF1-6CA5DDC0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2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0901B-1212-4D65-8A8C-596AF4E1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B0B913-A83A-494E-974C-472A63BB1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D5E6AF-D490-4639-A4A3-33AAD73A9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CDC19C-77F9-4AC2-B250-6BB000E1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E67C3B-15EE-482D-83F6-7CA49628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B8484-DF62-45B6-A5F3-EBF4118A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F53F2-021E-4840-AA1F-F49FD387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21A6FC-9EF6-4468-816F-A8A678FED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71AB12-2846-4E2B-9636-D1DD7CDD8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2BEB-DBDB-48C0-BC48-17741989027F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20BC86-6AFA-4DAC-A7B1-9E7EDC7EE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5CCF77-DCAB-4AFA-9E55-0ACFE257C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E8CE-1560-4773-8FAC-DE83DABF6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7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BA1EA2-41C3-4849-8C6E-BE1CE0B40587}"/>
              </a:ext>
            </a:extLst>
          </p:cNvPr>
          <p:cNvSpPr/>
          <p:nvPr/>
        </p:nvSpPr>
        <p:spPr>
          <a:xfrm>
            <a:off x="283446" y="147451"/>
            <a:ext cx="4589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itchFamily="2" charset="0"/>
                <a:ea typeface="Roboto" pitchFamily="2" charset="0"/>
              </a:rPr>
              <a:t>Генерация кодов доступа для студентов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BA8969-F8DC-4282-AC7E-C21BFA7BA57B}"/>
              </a:ext>
            </a:extLst>
          </p:cNvPr>
          <p:cNvSpPr/>
          <p:nvPr/>
        </p:nvSpPr>
        <p:spPr>
          <a:xfrm>
            <a:off x="283445" y="516783"/>
            <a:ext cx="11457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0" dirty="0">
                <a:solidFill>
                  <a:srgbClr val="333333"/>
                </a:solidFill>
                <a:effectLst/>
                <a:latin typeface="Roboto" pitchFamily="2" charset="0"/>
                <a:ea typeface="Roboto" pitchFamily="2" charset="0"/>
              </a:rPr>
              <a:t>Чтобы сгенерировать коды доступа для студентов, нажмите на кнопку «Управление кодами», расположенную над таблицей на странице «Моя книжная полка» (рис. 1).</a:t>
            </a:r>
            <a:endParaRPr lang="ru-RU" sz="12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DCC6FA4-B4DE-41E6-A0BA-9775B1CC2A1F}"/>
              </a:ext>
            </a:extLst>
          </p:cNvPr>
          <p:cNvGrpSpPr>
            <a:grpSpLocks noChangeAspect="1"/>
          </p:cNvGrpSpPr>
          <p:nvPr/>
        </p:nvGrpSpPr>
        <p:grpSpPr>
          <a:xfrm>
            <a:off x="283445" y="1241612"/>
            <a:ext cx="3755155" cy="4374776"/>
            <a:chOff x="283445" y="886116"/>
            <a:chExt cx="4111625" cy="4790066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A2D7A3A5-FA1B-499D-A953-5EA27C83AE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5000"/>
                      </a14:imgEffect>
                    </a14:imgLayer>
                  </a14:imgProps>
                </a:ext>
              </a:extLst>
            </a:blip>
            <a:srcRect b="9389"/>
            <a:stretch/>
          </p:blipFill>
          <p:spPr>
            <a:xfrm>
              <a:off x="283445" y="886116"/>
              <a:ext cx="4111625" cy="4790066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9B2DAB5-ECD9-44DE-B962-BE627D3161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864" t="9239" r="65239" b="84995"/>
            <a:stretch/>
          </p:blipFill>
          <p:spPr>
            <a:xfrm>
              <a:off x="361232" y="1377156"/>
              <a:ext cx="1352550" cy="304800"/>
            </a:xfrm>
            <a:prstGeom prst="rect">
              <a:avLst/>
            </a:prstGeom>
            <a:effectLst>
              <a:glow rad="127000">
                <a:schemeClr val="bg1"/>
              </a:glow>
            </a:effec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D547D19-18FB-45FE-AF51-B1B4C3AE3047}"/>
              </a:ext>
            </a:extLst>
          </p:cNvPr>
          <p:cNvSpPr txBox="1"/>
          <p:nvPr/>
        </p:nvSpPr>
        <p:spPr>
          <a:xfrm>
            <a:off x="215300" y="5616388"/>
            <a:ext cx="268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latin typeface="Roboto" pitchFamily="2" charset="0"/>
                <a:ea typeface="Roboto" pitchFamily="2" charset="0"/>
              </a:rPr>
              <a:t>Рис. 1. Кнопка «Управление кодами»</a:t>
            </a:r>
          </a:p>
        </p:txBody>
      </p:sp>
    </p:spTree>
    <p:extLst>
      <p:ext uri="{BB962C8B-B14F-4D97-AF65-F5344CB8AC3E}">
        <p14:creationId xmlns:p14="http://schemas.microsoft.com/office/powerpoint/2010/main" val="411520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FF72B7-A378-4567-85E0-F9145A8BD8B3}"/>
              </a:ext>
            </a:extLst>
          </p:cNvPr>
          <p:cNvSpPr/>
          <p:nvPr/>
        </p:nvSpPr>
        <p:spPr>
          <a:xfrm>
            <a:off x="266699" y="186035"/>
            <a:ext cx="117062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0" dirty="0">
                <a:solidFill>
                  <a:srgbClr val="333333"/>
                </a:solidFill>
                <a:effectLst/>
                <a:latin typeface="Roboto" pitchFamily="2" charset="0"/>
                <a:ea typeface="Roboto" pitchFamily="2" charset="0"/>
              </a:rPr>
              <a:t>Вы окажетесь на странице Управления кодами, где увидите форму генерации кодов доступа для студентов (рис. 2).</a:t>
            </a:r>
            <a:endParaRPr lang="ru-RU" sz="12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4A34E8-3772-41C5-A438-20FAF04F3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9" y="463034"/>
            <a:ext cx="5991225" cy="210502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BE0468C-5FC3-48E8-AB02-32156AB86732}"/>
              </a:ext>
            </a:extLst>
          </p:cNvPr>
          <p:cNvSpPr/>
          <p:nvPr/>
        </p:nvSpPr>
        <p:spPr>
          <a:xfrm>
            <a:off x="266699" y="2949667"/>
            <a:ext cx="11572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333333"/>
                </a:solidFill>
                <a:latin typeface="Roboto" pitchFamily="2" charset="0"/>
                <a:ea typeface="Roboto" pitchFamily="2" charset="0"/>
              </a:rPr>
              <a:t>Задайте любое необходимое вам количество кодов, даты начала и окончания их действия и нажмите кнопку «Выдать коды». На экране появится Список готовых кодов (рис. 3). Его можно распечатать, нажав на кнопку «Печать».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4B32C8-10E9-4C0F-A2B7-7904A84C4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9" y="3414060"/>
            <a:ext cx="5972175" cy="27717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77DB799-ECFD-4D22-8142-AA8847EDA81D}"/>
              </a:ext>
            </a:extLst>
          </p:cNvPr>
          <p:cNvSpPr/>
          <p:nvPr/>
        </p:nvSpPr>
        <p:spPr>
          <a:xfrm>
            <a:off x="266699" y="6394966"/>
            <a:ext cx="8143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0" i="0" dirty="0">
                <a:solidFill>
                  <a:srgbClr val="333333"/>
                </a:solidFill>
                <a:effectLst/>
                <a:latin typeface="Roboto" pitchFamily="2" charset="0"/>
                <a:ea typeface="Roboto" pitchFamily="2" charset="0"/>
              </a:rPr>
              <a:t>Осталось выдать эти коды студентам вашей образовательной организации.</a:t>
            </a:r>
            <a:endParaRPr lang="ru-RU" sz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E4930D-87D0-4AFA-A97E-DCFD5ED0DC52}"/>
              </a:ext>
            </a:extLst>
          </p:cNvPr>
          <p:cNvSpPr txBox="1"/>
          <p:nvPr/>
        </p:nvSpPr>
        <p:spPr>
          <a:xfrm>
            <a:off x="266699" y="2429559"/>
            <a:ext cx="3352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latin typeface="Roboto" pitchFamily="2" charset="0"/>
                <a:ea typeface="Roboto" pitchFamily="2" charset="0"/>
              </a:rPr>
              <a:t>Рис. 2. Форма генерации кодов для студентов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CC47B-49A6-41AE-B666-CAE0933095F5}"/>
              </a:ext>
            </a:extLst>
          </p:cNvPr>
          <p:cNvSpPr txBox="1"/>
          <p:nvPr/>
        </p:nvSpPr>
        <p:spPr>
          <a:xfrm>
            <a:off x="266699" y="6117967"/>
            <a:ext cx="2831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latin typeface="Roboto" pitchFamily="2" charset="0"/>
                <a:ea typeface="Roboto" pitchFamily="2" charset="0"/>
              </a:rPr>
              <a:t>Рис. 3. Список сгенерированных кодов</a:t>
            </a:r>
          </a:p>
        </p:txBody>
      </p:sp>
    </p:spTree>
    <p:extLst>
      <p:ext uri="{BB962C8B-B14F-4D97-AF65-F5344CB8AC3E}">
        <p14:creationId xmlns:p14="http://schemas.microsoft.com/office/powerpoint/2010/main" val="1444585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129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Филиппова Дарья Игоревна</dc:creator>
  <cp:lastModifiedBy>Филиппова Дарья Игоревна</cp:lastModifiedBy>
  <cp:revision>5</cp:revision>
  <dcterms:created xsi:type="dcterms:W3CDTF">2019-10-18T14:12:44Z</dcterms:created>
  <dcterms:modified xsi:type="dcterms:W3CDTF">2019-10-21T07:45:45Z</dcterms:modified>
</cp:coreProperties>
</file>