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2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8054" y="183951"/>
            <a:ext cx="3707891" cy="1774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 ?><Relationships xmlns="http://schemas.openxmlformats.org/package/2006/relationships"><Relationship Id="rId3" Target="../media/image18.jp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811" y="1834895"/>
            <a:ext cx="2998855" cy="38096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492" y="571490"/>
            <a:ext cx="7210815" cy="1040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155" y="5939028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8"/>
              <a:ext cx="3396234" cy="1066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2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7552" y="4959096"/>
              <a:ext cx="289534" cy="333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3940" y="4988052"/>
              <a:ext cx="182879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63940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1623" y="4959096"/>
              <a:ext cx="289534" cy="333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4988052"/>
              <a:ext cx="18288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78011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40" y="0"/>
                  </a:lnTo>
                  <a:lnTo>
                    <a:pt x="182880" y="114300"/>
                  </a:lnTo>
                  <a:lnTo>
                    <a:pt x="91440" y="228600"/>
                  </a:lnTo>
                  <a:lnTo>
                    <a:pt x="0" y="228600"/>
                  </a:lnTo>
                  <a:lnTo>
                    <a:pt x="91440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0688" y="4782311"/>
              <a:ext cx="4263390" cy="8526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4300" y="4782311"/>
              <a:ext cx="730757" cy="8526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9283" y="5239511"/>
              <a:ext cx="7335774" cy="85267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372869" y="4844541"/>
            <a:ext cx="685228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1785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СТРУКТУРА</a:t>
            </a:r>
            <a:r>
              <a:rPr sz="3000" spc="-25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30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УЧЕБНО- </a:t>
            </a:r>
            <a:r>
              <a:rPr sz="3000" spc="-935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30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ПРОИЗВОДСТВЕННОГО</a:t>
            </a:r>
            <a:r>
              <a:rPr sz="3000" spc="-85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30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КОМПЛЕКСА</a:t>
            </a:r>
            <a:endParaRPr sz="30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13560" y="233172"/>
            <a:ext cx="5229860" cy="3212465"/>
            <a:chOff x="1813560" y="233172"/>
            <a:chExt cx="5229860" cy="3212465"/>
          </a:xfrm>
        </p:grpSpPr>
        <p:sp>
          <p:nvSpPr>
            <p:cNvPr id="19" name="object 19"/>
            <p:cNvSpPr/>
            <p:nvPr/>
          </p:nvSpPr>
          <p:spPr>
            <a:xfrm>
              <a:off x="1813560" y="1240535"/>
              <a:ext cx="5229860" cy="2205355"/>
            </a:xfrm>
            <a:custGeom>
              <a:avLst/>
              <a:gdLst/>
              <a:ahLst/>
              <a:cxnLst/>
              <a:rect l="l" t="t" r="r" b="b"/>
              <a:pathLst>
                <a:path w="5229859" h="2205354">
                  <a:moveTo>
                    <a:pt x="5229352" y="1882648"/>
                  </a:moveTo>
                  <a:lnTo>
                    <a:pt x="5227180" y="1871992"/>
                  </a:lnTo>
                  <a:lnTo>
                    <a:pt x="5221300" y="1863267"/>
                  </a:lnTo>
                  <a:lnTo>
                    <a:pt x="5212575" y="1857387"/>
                  </a:lnTo>
                  <a:lnTo>
                    <a:pt x="5201920" y="1855216"/>
                  </a:lnTo>
                  <a:lnTo>
                    <a:pt x="2737104" y="1855216"/>
                  </a:lnTo>
                  <a:lnTo>
                    <a:pt x="2737104" y="0"/>
                  </a:lnTo>
                  <a:lnTo>
                    <a:pt x="2703322" y="0"/>
                  </a:lnTo>
                  <a:lnTo>
                    <a:pt x="2703322" y="1050163"/>
                  </a:lnTo>
                  <a:lnTo>
                    <a:pt x="2703322" y="1083056"/>
                  </a:lnTo>
                  <a:lnTo>
                    <a:pt x="2703322" y="1877187"/>
                  </a:lnTo>
                  <a:lnTo>
                    <a:pt x="2693162" y="1877187"/>
                  </a:lnTo>
                  <a:lnTo>
                    <a:pt x="2693162" y="1083056"/>
                  </a:lnTo>
                  <a:lnTo>
                    <a:pt x="2703322" y="1083056"/>
                  </a:lnTo>
                  <a:lnTo>
                    <a:pt x="2703322" y="1050163"/>
                  </a:lnTo>
                  <a:lnTo>
                    <a:pt x="2693162" y="1050163"/>
                  </a:lnTo>
                  <a:lnTo>
                    <a:pt x="2693162" y="0"/>
                  </a:lnTo>
                  <a:lnTo>
                    <a:pt x="2693035" y="0"/>
                  </a:lnTo>
                  <a:lnTo>
                    <a:pt x="2681478" y="0"/>
                  </a:lnTo>
                  <a:lnTo>
                    <a:pt x="2681478" y="1028192"/>
                  </a:lnTo>
                  <a:lnTo>
                    <a:pt x="1766316" y="1028192"/>
                  </a:lnTo>
                  <a:lnTo>
                    <a:pt x="1766316" y="1039114"/>
                  </a:lnTo>
                  <a:lnTo>
                    <a:pt x="2681478" y="1039114"/>
                  </a:lnTo>
                  <a:lnTo>
                    <a:pt x="2681478" y="1050163"/>
                  </a:lnTo>
                  <a:lnTo>
                    <a:pt x="1766316" y="1050163"/>
                  </a:lnTo>
                  <a:lnTo>
                    <a:pt x="1766316" y="1083056"/>
                  </a:lnTo>
                  <a:lnTo>
                    <a:pt x="2681478" y="1083056"/>
                  </a:lnTo>
                  <a:lnTo>
                    <a:pt x="2681478" y="1855216"/>
                  </a:lnTo>
                  <a:lnTo>
                    <a:pt x="27432" y="1855216"/>
                  </a:lnTo>
                  <a:lnTo>
                    <a:pt x="16764" y="1857387"/>
                  </a:lnTo>
                  <a:lnTo>
                    <a:pt x="8039" y="1863267"/>
                  </a:lnTo>
                  <a:lnTo>
                    <a:pt x="2159" y="1871992"/>
                  </a:lnTo>
                  <a:lnTo>
                    <a:pt x="0" y="1882648"/>
                  </a:lnTo>
                  <a:lnTo>
                    <a:pt x="0" y="2111121"/>
                  </a:lnTo>
                  <a:lnTo>
                    <a:pt x="10922" y="2111121"/>
                  </a:lnTo>
                  <a:lnTo>
                    <a:pt x="10922" y="1873504"/>
                  </a:lnTo>
                  <a:lnTo>
                    <a:pt x="18288" y="1866138"/>
                  </a:lnTo>
                  <a:lnTo>
                    <a:pt x="2681732" y="1866138"/>
                  </a:lnTo>
                  <a:lnTo>
                    <a:pt x="2681732" y="1877187"/>
                  </a:lnTo>
                  <a:lnTo>
                    <a:pt x="24384" y="1877187"/>
                  </a:lnTo>
                  <a:lnTo>
                    <a:pt x="21971" y="1879600"/>
                  </a:lnTo>
                  <a:lnTo>
                    <a:pt x="21971" y="2111121"/>
                  </a:lnTo>
                  <a:lnTo>
                    <a:pt x="54864" y="2111121"/>
                  </a:lnTo>
                  <a:lnTo>
                    <a:pt x="54864" y="1910080"/>
                  </a:lnTo>
                  <a:lnTo>
                    <a:pt x="2681732" y="1910080"/>
                  </a:lnTo>
                  <a:lnTo>
                    <a:pt x="2681732" y="1949196"/>
                  </a:lnTo>
                  <a:lnTo>
                    <a:pt x="2653284" y="1949196"/>
                  </a:lnTo>
                  <a:lnTo>
                    <a:pt x="2642616" y="1951342"/>
                  </a:lnTo>
                  <a:lnTo>
                    <a:pt x="2633891" y="1957197"/>
                  </a:lnTo>
                  <a:lnTo>
                    <a:pt x="2628011" y="1965921"/>
                  </a:lnTo>
                  <a:lnTo>
                    <a:pt x="2625852" y="1976628"/>
                  </a:lnTo>
                  <a:lnTo>
                    <a:pt x="2625852" y="2205101"/>
                  </a:lnTo>
                  <a:lnTo>
                    <a:pt x="2636774" y="2205101"/>
                  </a:lnTo>
                  <a:lnTo>
                    <a:pt x="2636774" y="1967484"/>
                  </a:lnTo>
                  <a:lnTo>
                    <a:pt x="2644140" y="1960118"/>
                  </a:lnTo>
                  <a:lnTo>
                    <a:pt x="2692654" y="1960118"/>
                  </a:lnTo>
                  <a:lnTo>
                    <a:pt x="2692654" y="1910080"/>
                  </a:lnTo>
                  <a:lnTo>
                    <a:pt x="2703576" y="1910080"/>
                  </a:lnTo>
                  <a:lnTo>
                    <a:pt x="2703576" y="1971167"/>
                  </a:lnTo>
                  <a:lnTo>
                    <a:pt x="2650236" y="1971167"/>
                  </a:lnTo>
                  <a:lnTo>
                    <a:pt x="2647823" y="1973580"/>
                  </a:lnTo>
                  <a:lnTo>
                    <a:pt x="2647823" y="2205101"/>
                  </a:lnTo>
                  <a:lnTo>
                    <a:pt x="2680716" y="2205101"/>
                  </a:lnTo>
                  <a:lnTo>
                    <a:pt x="2680716" y="2004060"/>
                  </a:lnTo>
                  <a:lnTo>
                    <a:pt x="2709164" y="2004060"/>
                  </a:lnTo>
                  <a:lnTo>
                    <a:pt x="2719819" y="2001901"/>
                  </a:lnTo>
                  <a:lnTo>
                    <a:pt x="2728544" y="1996020"/>
                  </a:lnTo>
                  <a:lnTo>
                    <a:pt x="2734424" y="1987296"/>
                  </a:lnTo>
                  <a:lnTo>
                    <a:pt x="2736596" y="1976628"/>
                  </a:lnTo>
                  <a:lnTo>
                    <a:pt x="2736596" y="1910080"/>
                  </a:lnTo>
                  <a:lnTo>
                    <a:pt x="5174488" y="1910080"/>
                  </a:lnTo>
                  <a:lnTo>
                    <a:pt x="5174488" y="2111121"/>
                  </a:lnTo>
                  <a:lnTo>
                    <a:pt x="5185410" y="2111121"/>
                  </a:lnTo>
                  <a:lnTo>
                    <a:pt x="5185410" y="1899158"/>
                  </a:lnTo>
                  <a:lnTo>
                    <a:pt x="2736596" y="1899158"/>
                  </a:lnTo>
                  <a:lnTo>
                    <a:pt x="2736596" y="1888109"/>
                  </a:lnTo>
                  <a:lnTo>
                    <a:pt x="5196459" y="1888109"/>
                  </a:lnTo>
                  <a:lnTo>
                    <a:pt x="5196459" y="2111121"/>
                  </a:lnTo>
                  <a:lnTo>
                    <a:pt x="5229352" y="2111121"/>
                  </a:lnTo>
                  <a:lnTo>
                    <a:pt x="5229352" y="1882648"/>
                  </a:lnTo>
                  <a:close/>
                </a:path>
              </a:pathLst>
            </a:custGeom>
            <a:solidFill>
              <a:srgbClr val="21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25724" y="260604"/>
              <a:ext cx="2795270" cy="980440"/>
            </a:xfrm>
            <a:custGeom>
              <a:avLst/>
              <a:gdLst/>
              <a:ahLst/>
              <a:cxnLst/>
              <a:rect l="l" t="t" r="r" b="b"/>
              <a:pathLst>
                <a:path w="2795270" h="980440">
                  <a:moveTo>
                    <a:pt x="2795016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2795016" y="979932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98292" y="233172"/>
              <a:ext cx="2849880" cy="1035050"/>
            </a:xfrm>
            <a:custGeom>
              <a:avLst/>
              <a:gdLst/>
              <a:ahLst/>
              <a:cxnLst/>
              <a:rect l="l" t="t" r="r" b="b"/>
              <a:pathLst>
                <a:path w="2849879" h="1035050">
                  <a:moveTo>
                    <a:pt x="2822447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1007363"/>
                  </a:lnTo>
                  <a:lnTo>
                    <a:pt x="2160" y="1018026"/>
                  </a:lnTo>
                  <a:lnTo>
                    <a:pt x="8048" y="1026747"/>
                  </a:lnTo>
                  <a:lnTo>
                    <a:pt x="16769" y="1032635"/>
                  </a:lnTo>
                  <a:lnTo>
                    <a:pt x="27431" y="1034795"/>
                  </a:lnTo>
                  <a:lnTo>
                    <a:pt x="2822447" y="1034795"/>
                  </a:lnTo>
                  <a:lnTo>
                    <a:pt x="2833110" y="1032635"/>
                  </a:lnTo>
                  <a:lnTo>
                    <a:pt x="2841831" y="1026747"/>
                  </a:lnTo>
                  <a:lnTo>
                    <a:pt x="2847719" y="1018026"/>
                  </a:lnTo>
                  <a:lnTo>
                    <a:pt x="2849880" y="1007363"/>
                  </a:lnTo>
                  <a:lnTo>
                    <a:pt x="2849880" y="1001902"/>
                  </a:lnTo>
                  <a:lnTo>
                    <a:pt x="32893" y="1001902"/>
                  </a:lnTo>
                  <a:lnTo>
                    <a:pt x="32893" y="32893"/>
                  </a:lnTo>
                  <a:lnTo>
                    <a:pt x="2849880" y="32893"/>
                  </a:lnTo>
                  <a:lnTo>
                    <a:pt x="2849880" y="27431"/>
                  </a:lnTo>
                  <a:lnTo>
                    <a:pt x="2847719" y="16769"/>
                  </a:lnTo>
                  <a:lnTo>
                    <a:pt x="2841831" y="8048"/>
                  </a:lnTo>
                  <a:lnTo>
                    <a:pt x="2833110" y="2160"/>
                  </a:lnTo>
                  <a:lnTo>
                    <a:pt x="2822447" y="0"/>
                  </a:lnTo>
                  <a:close/>
                </a:path>
                <a:path w="2849879" h="1035050">
                  <a:moveTo>
                    <a:pt x="2849880" y="32893"/>
                  </a:moveTo>
                  <a:lnTo>
                    <a:pt x="2816986" y="32893"/>
                  </a:lnTo>
                  <a:lnTo>
                    <a:pt x="2816986" y="1001902"/>
                  </a:lnTo>
                  <a:lnTo>
                    <a:pt x="2849880" y="1001902"/>
                  </a:lnTo>
                  <a:lnTo>
                    <a:pt x="2849880" y="32893"/>
                  </a:lnTo>
                  <a:close/>
                </a:path>
                <a:path w="2849879" h="1035050">
                  <a:moveTo>
                    <a:pt x="2805937" y="43942"/>
                  </a:moveTo>
                  <a:lnTo>
                    <a:pt x="43941" y="43942"/>
                  </a:lnTo>
                  <a:lnTo>
                    <a:pt x="43941" y="990853"/>
                  </a:lnTo>
                  <a:lnTo>
                    <a:pt x="2805937" y="990853"/>
                  </a:lnTo>
                  <a:lnTo>
                    <a:pt x="2805937" y="979931"/>
                  </a:lnTo>
                  <a:lnTo>
                    <a:pt x="54863" y="979931"/>
                  </a:lnTo>
                  <a:lnTo>
                    <a:pt x="54863" y="54863"/>
                  </a:lnTo>
                  <a:lnTo>
                    <a:pt x="2805937" y="54863"/>
                  </a:lnTo>
                  <a:lnTo>
                    <a:pt x="2805937" y="43942"/>
                  </a:lnTo>
                  <a:close/>
                </a:path>
                <a:path w="2849879" h="1035050">
                  <a:moveTo>
                    <a:pt x="2805937" y="54863"/>
                  </a:moveTo>
                  <a:lnTo>
                    <a:pt x="2795016" y="54863"/>
                  </a:lnTo>
                  <a:lnTo>
                    <a:pt x="2795016" y="979931"/>
                  </a:lnTo>
                  <a:lnTo>
                    <a:pt x="2805937" y="979931"/>
                  </a:lnTo>
                  <a:lnTo>
                    <a:pt x="2805937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5723" y="260604"/>
            <a:ext cx="279527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sz="2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РУКОВОДИТЕЛЬ</a:t>
            </a:r>
            <a:endParaRPr sz="240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445"/>
              </a:spcBef>
            </a:pPr>
            <a:r>
              <a:rPr sz="2400" dirty="0">
                <a:solidFill>
                  <a:srgbClr val="FFFFFF"/>
                </a:solidFill>
                <a:latin typeface="Lucida Sans Unicode"/>
                <a:cs typeface="Lucida Sans Unicode"/>
              </a:rPr>
              <a:t>УПК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95800" y="1671827"/>
            <a:ext cx="1757680" cy="381000"/>
            <a:chOff x="4495800" y="1671827"/>
            <a:chExt cx="1757680" cy="381000"/>
          </a:xfrm>
        </p:grpSpPr>
        <p:sp>
          <p:nvSpPr>
            <p:cNvPr id="24" name="object 24"/>
            <p:cNvSpPr/>
            <p:nvPr/>
          </p:nvSpPr>
          <p:spPr>
            <a:xfrm>
              <a:off x="4523232" y="1699259"/>
              <a:ext cx="1702435" cy="326390"/>
            </a:xfrm>
            <a:custGeom>
              <a:avLst/>
              <a:gdLst/>
              <a:ahLst/>
              <a:cxnLst/>
              <a:rect l="l" t="t" r="r" b="b"/>
              <a:pathLst>
                <a:path w="1702435" h="326389">
                  <a:moveTo>
                    <a:pt x="1702308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1702308" y="326136"/>
                  </a:lnTo>
                  <a:lnTo>
                    <a:pt x="17023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5800" y="1671827"/>
              <a:ext cx="1757680" cy="381000"/>
            </a:xfrm>
            <a:custGeom>
              <a:avLst/>
              <a:gdLst/>
              <a:ahLst/>
              <a:cxnLst/>
              <a:rect l="l" t="t" r="r" b="b"/>
              <a:pathLst>
                <a:path w="1757679" h="381000">
                  <a:moveTo>
                    <a:pt x="1729739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2"/>
                  </a:lnTo>
                  <a:lnTo>
                    <a:pt x="0" y="353568"/>
                  </a:lnTo>
                  <a:lnTo>
                    <a:pt x="2160" y="364230"/>
                  </a:lnTo>
                  <a:lnTo>
                    <a:pt x="8048" y="372951"/>
                  </a:lnTo>
                  <a:lnTo>
                    <a:pt x="16769" y="378839"/>
                  </a:lnTo>
                  <a:lnTo>
                    <a:pt x="27432" y="381000"/>
                  </a:lnTo>
                  <a:lnTo>
                    <a:pt x="1729739" y="381000"/>
                  </a:lnTo>
                  <a:lnTo>
                    <a:pt x="1740402" y="378839"/>
                  </a:lnTo>
                  <a:lnTo>
                    <a:pt x="1749123" y="372951"/>
                  </a:lnTo>
                  <a:lnTo>
                    <a:pt x="1755011" y="364230"/>
                  </a:lnTo>
                  <a:lnTo>
                    <a:pt x="1757172" y="353568"/>
                  </a:lnTo>
                  <a:lnTo>
                    <a:pt x="1757172" y="348107"/>
                  </a:lnTo>
                  <a:lnTo>
                    <a:pt x="32892" y="348107"/>
                  </a:lnTo>
                  <a:lnTo>
                    <a:pt x="32892" y="32893"/>
                  </a:lnTo>
                  <a:lnTo>
                    <a:pt x="1757172" y="32893"/>
                  </a:lnTo>
                  <a:lnTo>
                    <a:pt x="1757172" y="27432"/>
                  </a:lnTo>
                  <a:lnTo>
                    <a:pt x="1755011" y="16769"/>
                  </a:lnTo>
                  <a:lnTo>
                    <a:pt x="1749123" y="8048"/>
                  </a:lnTo>
                  <a:lnTo>
                    <a:pt x="1740402" y="2160"/>
                  </a:lnTo>
                  <a:lnTo>
                    <a:pt x="1729739" y="0"/>
                  </a:lnTo>
                  <a:close/>
                </a:path>
                <a:path w="1757679" h="381000">
                  <a:moveTo>
                    <a:pt x="1757172" y="32893"/>
                  </a:moveTo>
                  <a:lnTo>
                    <a:pt x="1724278" y="32893"/>
                  </a:lnTo>
                  <a:lnTo>
                    <a:pt x="1724278" y="348107"/>
                  </a:lnTo>
                  <a:lnTo>
                    <a:pt x="1757172" y="348107"/>
                  </a:lnTo>
                  <a:lnTo>
                    <a:pt x="1757172" y="32893"/>
                  </a:lnTo>
                  <a:close/>
                </a:path>
                <a:path w="1757679" h="381000">
                  <a:moveTo>
                    <a:pt x="1713229" y="43942"/>
                  </a:moveTo>
                  <a:lnTo>
                    <a:pt x="43941" y="43942"/>
                  </a:lnTo>
                  <a:lnTo>
                    <a:pt x="43941" y="337058"/>
                  </a:lnTo>
                  <a:lnTo>
                    <a:pt x="1713229" y="337058"/>
                  </a:lnTo>
                  <a:lnTo>
                    <a:pt x="1713229" y="326136"/>
                  </a:lnTo>
                  <a:lnTo>
                    <a:pt x="54863" y="326136"/>
                  </a:lnTo>
                  <a:lnTo>
                    <a:pt x="54863" y="54863"/>
                  </a:lnTo>
                  <a:lnTo>
                    <a:pt x="1713229" y="54863"/>
                  </a:lnTo>
                  <a:lnTo>
                    <a:pt x="1713229" y="43942"/>
                  </a:lnTo>
                  <a:close/>
                </a:path>
                <a:path w="1757679" h="381000">
                  <a:moveTo>
                    <a:pt x="1713229" y="54863"/>
                  </a:moveTo>
                  <a:lnTo>
                    <a:pt x="1702308" y="54863"/>
                  </a:lnTo>
                  <a:lnTo>
                    <a:pt x="1702308" y="326136"/>
                  </a:lnTo>
                  <a:lnTo>
                    <a:pt x="1713229" y="326136"/>
                  </a:lnTo>
                  <a:lnTo>
                    <a:pt x="1713229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523232" y="1699260"/>
            <a:ext cx="1702435" cy="3263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latin typeface="Lucida Sans Unicode"/>
                <a:cs typeface="Lucida Sans Unicode"/>
              </a:rPr>
              <a:t>ОТДЕЛ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5" dirty="0">
                <a:latin typeface="Lucida Sans Unicode"/>
                <a:cs typeface="Lucida Sans Unicode"/>
              </a:rPr>
              <a:t>ПРОДАЖ</a:t>
            </a:r>
            <a:endParaRPr sz="1500">
              <a:latin typeface="Lucida Sans Unicode"/>
              <a:cs typeface="Lucida Sans Unicod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8680" y="3323844"/>
            <a:ext cx="1946275" cy="1035050"/>
            <a:chOff x="868680" y="3323844"/>
            <a:chExt cx="1946275" cy="1035050"/>
          </a:xfrm>
        </p:grpSpPr>
        <p:sp>
          <p:nvSpPr>
            <p:cNvPr id="28" name="object 28"/>
            <p:cNvSpPr/>
            <p:nvPr/>
          </p:nvSpPr>
          <p:spPr>
            <a:xfrm>
              <a:off x="896112" y="3351276"/>
              <a:ext cx="1891664" cy="980440"/>
            </a:xfrm>
            <a:custGeom>
              <a:avLst/>
              <a:gdLst/>
              <a:ahLst/>
              <a:cxnLst/>
              <a:rect l="l" t="t" r="r" b="b"/>
              <a:pathLst>
                <a:path w="1891664" h="980439">
                  <a:moveTo>
                    <a:pt x="1891283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1891283" y="979932"/>
                  </a:lnTo>
                  <a:lnTo>
                    <a:pt x="1891283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8680" y="3323844"/>
              <a:ext cx="1946275" cy="1035050"/>
            </a:xfrm>
            <a:custGeom>
              <a:avLst/>
              <a:gdLst/>
              <a:ahLst/>
              <a:cxnLst/>
              <a:rect l="l" t="t" r="r" b="b"/>
              <a:pathLst>
                <a:path w="1946275" h="1035050">
                  <a:moveTo>
                    <a:pt x="1918715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1007363"/>
                  </a:lnTo>
                  <a:lnTo>
                    <a:pt x="2155" y="1018026"/>
                  </a:lnTo>
                  <a:lnTo>
                    <a:pt x="8034" y="1026747"/>
                  </a:lnTo>
                  <a:lnTo>
                    <a:pt x="16753" y="1032635"/>
                  </a:lnTo>
                  <a:lnTo>
                    <a:pt x="27431" y="1034795"/>
                  </a:lnTo>
                  <a:lnTo>
                    <a:pt x="1918715" y="1034795"/>
                  </a:lnTo>
                  <a:lnTo>
                    <a:pt x="1929378" y="1032635"/>
                  </a:lnTo>
                  <a:lnTo>
                    <a:pt x="1938099" y="1026747"/>
                  </a:lnTo>
                  <a:lnTo>
                    <a:pt x="1943987" y="1018026"/>
                  </a:lnTo>
                  <a:lnTo>
                    <a:pt x="1946147" y="1007363"/>
                  </a:lnTo>
                  <a:lnTo>
                    <a:pt x="1946147" y="1001902"/>
                  </a:lnTo>
                  <a:lnTo>
                    <a:pt x="32918" y="1001902"/>
                  </a:lnTo>
                  <a:lnTo>
                    <a:pt x="32918" y="32892"/>
                  </a:lnTo>
                  <a:lnTo>
                    <a:pt x="1946147" y="32892"/>
                  </a:lnTo>
                  <a:lnTo>
                    <a:pt x="1946147" y="27431"/>
                  </a:lnTo>
                  <a:lnTo>
                    <a:pt x="1943987" y="16769"/>
                  </a:lnTo>
                  <a:lnTo>
                    <a:pt x="1938099" y="8048"/>
                  </a:lnTo>
                  <a:lnTo>
                    <a:pt x="1929378" y="2160"/>
                  </a:lnTo>
                  <a:lnTo>
                    <a:pt x="1918715" y="0"/>
                  </a:lnTo>
                  <a:close/>
                </a:path>
                <a:path w="1946275" h="1035050">
                  <a:moveTo>
                    <a:pt x="1946147" y="32892"/>
                  </a:moveTo>
                  <a:lnTo>
                    <a:pt x="1913255" y="32892"/>
                  </a:lnTo>
                  <a:lnTo>
                    <a:pt x="1913255" y="1001902"/>
                  </a:lnTo>
                  <a:lnTo>
                    <a:pt x="1946147" y="1001902"/>
                  </a:lnTo>
                  <a:lnTo>
                    <a:pt x="1946147" y="32892"/>
                  </a:lnTo>
                  <a:close/>
                </a:path>
                <a:path w="1946275" h="1035050">
                  <a:moveTo>
                    <a:pt x="1902206" y="43941"/>
                  </a:moveTo>
                  <a:lnTo>
                    <a:pt x="43891" y="43941"/>
                  </a:lnTo>
                  <a:lnTo>
                    <a:pt x="43891" y="990853"/>
                  </a:lnTo>
                  <a:lnTo>
                    <a:pt x="1902206" y="990853"/>
                  </a:lnTo>
                  <a:lnTo>
                    <a:pt x="1902206" y="979931"/>
                  </a:lnTo>
                  <a:lnTo>
                    <a:pt x="54863" y="979931"/>
                  </a:lnTo>
                  <a:lnTo>
                    <a:pt x="54863" y="54863"/>
                  </a:lnTo>
                  <a:lnTo>
                    <a:pt x="1902206" y="54863"/>
                  </a:lnTo>
                  <a:lnTo>
                    <a:pt x="1902206" y="43941"/>
                  </a:lnTo>
                  <a:close/>
                </a:path>
                <a:path w="1946275" h="1035050">
                  <a:moveTo>
                    <a:pt x="1902206" y="54863"/>
                  </a:moveTo>
                  <a:lnTo>
                    <a:pt x="1891283" y="54863"/>
                  </a:lnTo>
                  <a:lnTo>
                    <a:pt x="1891283" y="979931"/>
                  </a:lnTo>
                  <a:lnTo>
                    <a:pt x="1902206" y="979931"/>
                  </a:lnTo>
                  <a:lnTo>
                    <a:pt x="1902206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6111" y="3351276"/>
            <a:ext cx="1891664" cy="622300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2438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920"/>
              </a:spcBef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Швейный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цех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46632" y="3945635"/>
            <a:ext cx="1757680" cy="662940"/>
            <a:chOff x="1246632" y="3945635"/>
            <a:chExt cx="1757680" cy="662940"/>
          </a:xfrm>
        </p:grpSpPr>
        <p:sp>
          <p:nvSpPr>
            <p:cNvPr id="32" name="object 32"/>
            <p:cNvSpPr/>
            <p:nvPr/>
          </p:nvSpPr>
          <p:spPr>
            <a:xfrm>
              <a:off x="1274064" y="3973067"/>
              <a:ext cx="1702435" cy="608330"/>
            </a:xfrm>
            <a:custGeom>
              <a:avLst/>
              <a:gdLst/>
              <a:ahLst/>
              <a:cxnLst/>
              <a:rect l="l" t="t" r="r" b="b"/>
              <a:pathLst>
                <a:path w="1702435" h="608329">
                  <a:moveTo>
                    <a:pt x="1702308" y="0"/>
                  </a:moveTo>
                  <a:lnTo>
                    <a:pt x="0" y="0"/>
                  </a:lnTo>
                  <a:lnTo>
                    <a:pt x="0" y="608075"/>
                  </a:lnTo>
                  <a:lnTo>
                    <a:pt x="1702308" y="608075"/>
                  </a:lnTo>
                  <a:lnTo>
                    <a:pt x="17023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6632" y="3945635"/>
              <a:ext cx="1757680" cy="662940"/>
            </a:xfrm>
            <a:custGeom>
              <a:avLst/>
              <a:gdLst/>
              <a:ahLst/>
              <a:cxnLst/>
              <a:rect l="l" t="t" r="r" b="b"/>
              <a:pathLst>
                <a:path w="1757680" h="662939">
                  <a:moveTo>
                    <a:pt x="1729740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635507"/>
                  </a:lnTo>
                  <a:lnTo>
                    <a:pt x="2155" y="646170"/>
                  </a:lnTo>
                  <a:lnTo>
                    <a:pt x="8034" y="654891"/>
                  </a:lnTo>
                  <a:lnTo>
                    <a:pt x="16753" y="660779"/>
                  </a:lnTo>
                  <a:lnTo>
                    <a:pt x="27431" y="662939"/>
                  </a:lnTo>
                  <a:lnTo>
                    <a:pt x="1729740" y="662939"/>
                  </a:lnTo>
                  <a:lnTo>
                    <a:pt x="1740402" y="660779"/>
                  </a:lnTo>
                  <a:lnTo>
                    <a:pt x="1749123" y="654891"/>
                  </a:lnTo>
                  <a:lnTo>
                    <a:pt x="1755011" y="646170"/>
                  </a:lnTo>
                  <a:lnTo>
                    <a:pt x="1757172" y="635507"/>
                  </a:lnTo>
                  <a:lnTo>
                    <a:pt x="1757172" y="630046"/>
                  </a:lnTo>
                  <a:lnTo>
                    <a:pt x="32893" y="630046"/>
                  </a:lnTo>
                  <a:lnTo>
                    <a:pt x="32893" y="32893"/>
                  </a:lnTo>
                  <a:lnTo>
                    <a:pt x="1757172" y="32893"/>
                  </a:lnTo>
                  <a:lnTo>
                    <a:pt x="1757172" y="27431"/>
                  </a:lnTo>
                  <a:lnTo>
                    <a:pt x="1755011" y="16769"/>
                  </a:lnTo>
                  <a:lnTo>
                    <a:pt x="1749123" y="8048"/>
                  </a:lnTo>
                  <a:lnTo>
                    <a:pt x="1740402" y="2160"/>
                  </a:lnTo>
                  <a:lnTo>
                    <a:pt x="1729740" y="0"/>
                  </a:lnTo>
                  <a:close/>
                </a:path>
                <a:path w="1757680" h="662939">
                  <a:moveTo>
                    <a:pt x="1757172" y="32893"/>
                  </a:moveTo>
                  <a:lnTo>
                    <a:pt x="1724279" y="32893"/>
                  </a:lnTo>
                  <a:lnTo>
                    <a:pt x="1724279" y="630046"/>
                  </a:lnTo>
                  <a:lnTo>
                    <a:pt x="1757172" y="630046"/>
                  </a:lnTo>
                  <a:lnTo>
                    <a:pt x="1757172" y="32893"/>
                  </a:lnTo>
                  <a:close/>
                </a:path>
                <a:path w="1757680" h="662939">
                  <a:moveTo>
                    <a:pt x="1713230" y="43941"/>
                  </a:moveTo>
                  <a:lnTo>
                    <a:pt x="43942" y="43941"/>
                  </a:lnTo>
                  <a:lnTo>
                    <a:pt x="43942" y="618997"/>
                  </a:lnTo>
                  <a:lnTo>
                    <a:pt x="1713230" y="618997"/>
                  </a:lnTo>
                  <a:lnTo>
                    <a:pt x="1713230" y="608076"/>
                  </a:lnTo>
                  <a:lnTo>
                    <a:pt x="54864" y="608076"/>
                  </a:lnTo>
                  <a:lnTo>
                    <a:pt x="54864" y="54863"/>
                  </a:lnTo>
                  <a:lnTo>
                    <a:pt x="1713230" y="54863"/>
                  </a:lnTo>
                  <a:lnTo>
                    <a:pt x="1713230" y="43941"/>
                  </a:lnTo>
                  <a:close/>
                </a:path>
                <a:path w="1757680" h="662939">
                  <a:moveTo>
                    <a:pt x="1713230" y="54863"/>
                  </a:moveTo>
                  <a:lnTo>
                    <a:pt x="1702308" y="54863"/>
                  </a:lnTo>
                  <a:lnTo>
                    <a:pt x="1702308" y="608076"/>
                  </a:lnTo>
                  <a:lnTo>
                    <a:pt x="1713230" y="608076"/>
                  </a:lnTo>
                  <a:lnTo>
                    <a:pt x="1713230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74063" y="3973067"/>
            <a:ext cx="1551940" cy="35814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100"/>
              </a:lnSpc>
            </a:pPr>
            <a:r>
              <a:rPr sz="1100" spc="-5" dirty="0">
                <a:latin typeface="Lucida Sans Unicode"/>
                <a:cs typeface="Lucida Sans Unicode"/>
              </a:rPr>
              <a:t>1-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приемщик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5" dirty="0">
                <a:latin typeface="Lucida Sans Unicode"/>
                <a:cs typeface="Lucida Sans Unicode"/>
              </a:rPr>
              <a:t>заказов</a:t>
            </a:r>
            <a:endParaRPr sz="1100">
              <a:latin typeface="Lucida Sans Unicode"/>
              <a:cs typeface="Lucida Sans Unicode"/>
            </a:endParaRPr>
          </a:p>
          <a:p>
            <a:pPr marL="27940" marR="21590">
              <a:lnSpc>
                <a:spcPct val="100000"/>
              </a:lnSpc>
              <a:spcBef>
                <a:spcPts val="204"/>
              </a:spcBef>
            </a:pPr>
            <a:r>
              <a:rPr sz="1100" spc="-5" dirty="0">
                <a:latin typeface="Lucida Sans Unicode"/>
                <a:cs typeface="Lucida Sans Unicode"/>
              </a:rPr>
              <a:t>(закройщик)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74063" y="4331208"/>
            <a:ext cx="1702435" cy="25019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755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595"/>
              </a:spcBef>
            </a:pPr>
            <a:r>
              <a:rPr sz="1100" spc="-5" dirty="0">
                <a:latin typeface="Lucida Sans Unicode"/>
                <a:cs typeface="Lucida Sans Unicode"/>
              </a:rPr>
              <a:t>4-6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портных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64991" y="3418332"/>
            <a:ext cx="2204085" cy="1257300"/>
            <a:chOff x="3364991" y="3418332"/>
            <a:chExt cx="2204085" cy="1257300"/>
          </a:xfrm>
        </p:grpSpPr>
        <p:sp>
          <p:nvSpPr>
            <p:cNvPr id="37" name="object 37"/>
            <p:cNvSpPr/>
            <p:nvPr/>
          </p:nvSpPr>
          <p:spPr>
            <a:xfrm>
              <a:off x="3392423" y="3445764"/>
              <a:ext cx="2148840" cy="1202690"/>
            </a:xfrm>
            <a:custGeom>
              <a:avLst/>
              <a:gdLst/>
              <a:ahLst/>
              <a:cxnLst/>
              <a:rect l="l" t="t" r="r" b="b"/>
              <a:pathLst>
                <a:path w="2148840" h="1202689">
                  <a:moveTo>
                    <a:pt x="2148840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148840" y="1202436"/>
                  </a:lnTo>
                  <a:lnTo>
                    <a:pt x="214884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64991" y="3418332"/>
              <a:ext cx="2204085" cy="1257300"/>
            </a:xfrm>
            <a:custGeom>
              <a:avLst/>
              <a:gdLst/>
              <a:ahLst/>
              <a:cxnLst/>
              <a:rect l="l" t="t" r="r" b="b"/>
              <a:pathLst>
                <a:path w="2204085" h="1257300">
                  <a:moveTo>
                    <a:pt x="2176272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1229867"/>
                  </a:lnTo>
                  <a:lnTo>
                    <a:pt x="2160" y="1240530"/>
                  </a:lnTo>
                  <a:lnTo>
                    <a:pt x="8048" y="1249251"/>
                  </a:lnTo>
                  <a:lnTo>
                    <a:pt x="16769" y="1255139"/>
                  </a:lnTo>
                  <a:lnTo>
                    <a:pt x="27432" y="1257299"/>
                  </a:lnTo>
                  <a:lnTo>
                    <a:pt x="2176272" y="1257299"/>
                  </a:lnTo>
                  <a:lnTo>
                    <a:pt x="2186934" y="1255139"/>
                  </a:lnTo>
                  <a:lnTo>
                    <a:pt x="2195655" y="1249251"/>
                  </a:lnTo>
                  <a:lnTo>
                    <a:pt x="2201543" y="1240530"/>
                  </a:lnTo>
                  <a:lnTo>
                    <a:pt x="2203704" y="1229867"/>
                  </a:lnTo>
                  <a:lnTo>
                    <a:pt x="2203704" y="1224406"/>
                  </a:lnTo>
                  <a:lnTo>
                    <a:pt x="32893" y="1224406"/>
                  </a:lnTo>
                  <a:lnTo>
                    <a:pt x="32893" y="32892"/>
                  </a:lnTo>
                  <a:lnTo>
                    <a:pt x="2203704" y="32892"/>
                  </a:lnTo>
                  <a:lnTo>
                    <a:pt x="2203704" y="27431"/>
                  </a:lnTo>
                  <a:lnTo>
                    <a:pt x="2201543" y="16769"/>
                  </a:lnTo>
                  <a:lnTo>
                    <a:pt x="2195655" y="8048"/>
                  </a:lnTo>
                  <a:lnTo>
                    <a:pt x="2186934" y="2160"/>
                  </a:lnTo>
                  <a:lnTo>
                    <a:pt x="2176272" y="0"/>
                  </a:lnTo>
                  <a:close/>
                </a:path>
                <a:path w="2204085" h="1257300">
                  <a:moveTo>
                    <a:pt x="2203704" y="32892"/>
                  </a:moveTo>
                  <a:lnTo>
                    <a:pt x="2170811" y="32892"/>
                  </a:lnTo>
                  <a:lnTo>
                    <a:pt x="2170811" y="1224406"/>
                  </a:lnTo>
                  <a:lnTo>
                    <a:pt x="2203704" y="1224406"/>
                  </a:lnTo>
                  <a:lnTo>
                    <a:pt x="2203704" y="32892"/>
                  </a:lnTo>
                  <a:close/>
                </a:path>
                <a:path w="2204085" h="1257300">
                  <a:moveTo>
                    <a:pt x="2159762" y="43941"/>
                  </a:moveTo>
                  <a:lnTo>
                    <a:pt x="43942" y="43941"/>
                  </a:lnTo>
                  <a:lnTo>
                    <a:pt x="43942" y="1213357"/>
                  </a:lnTo>
                  <a:lnTo>
                    <a:pt x="2159762" y="1213357"/>
                  </a:lnTo>
                  <a:lnTo>
                    <a:pt x="2159762" y="1202435"/>
                  </a:lnTo>
                  <a:lnTo>
                    <a:pt x="54863" y="1202435"/>
                  </a:lnTo>
                  <a:lnTo>
                    <a:pt x="54863" y="54863"/>
                  </a:lnTo>
                  <a:lnTo>
                    <a:pt x="2159762" y="54863"/>
                  </a:lnTo>
                  <a:lnTo>
                    <a:pt x="2159762" y="43941"/>
                  </a:lnTo>
                  <a:close/>
                </a:path>
                <a:path w="2204085" h="1257300">
                  <a:moveTo>
                    <a:pt x="2159762" y="54863"/>
                  </a:moveTo>
                  <a:lnTo>
                    <a:pt x="2148840" y="54863"/>
                  </a:lnTo>
                  <a:lnTo>
                    <a:pt x="2148840" y="1202435"/>
                  </a:lnTo>
                  <a:lnTo>
                    <a:pt x="2159762" y="1202435"/>
                  </a:lnTo>
                  <a:lnTo>
                    <a:pt x="2159762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92423" y="3445764"/>
            <a:ext cx="2148840" cy="662305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Салон</a:t>
            </a:r>
            <a:endParaRPr sz="200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365"/>
              </a:spcBef>
            </a:pP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эстетических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2423" y="4107941"/>
            <a:ext cx="1430020" cy="521970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43815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345"/>
              </a:spcBef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услуг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94503" y="4102608"/>
            <a:ext cx="1696720" cy="573405"/>
            <a:chOff x="4794503" y="4102608"/>
            <a:chExt cx="1696720" cy="573405"/>
          </a:xfrm>
        </p:grpSpPr>
        <p:sp>
          <p:nvSpPr>
            <p:cNvPr id="42" name="object 42"/>
            <p:cNvSpPr/>
            <p:nvPr/>
          </p:nvSpPr>
          <p:spPr>
            <a:xfrm>
              <a:off x="4821936" y="4130039"/>
              <a:ext cx="1641475" cy="518159"/>
            </a:xfrm>
            <a:custGeom>
              <a:avLst/>
              <a:gdLst/>
              <a:ahLst/>
              <a:cxnLst/>
              <a:rect l="l" t="t" r="r" b="b"/>
              <a:pathLst>
                <a:path w="1641475" h="518160">
                  <a:moveTo>
                    <a:pt x="1641348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0" y="518160"/>
                  </a:lnTo>
                  <a:lnTo>
                    <a:pt x="1641348" y="518160"/>
                  </a:lnTo>
                  <a:lnTo>
                    <a:pt x="1641348" y="201168"/>
                  </a:lnTo>
                  <a:lnTo>
                    <a:pt x="16413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94503" y="4102608"/>
              <a:ext cx="1696720" cy="573405"/>
            </a:xfrm>
            <a:custGeom>
              <a:avLst/>
              <a:gdLst/>
              <a:ahLst/>
              <a:cxnLst/>
              <a:rect l="l" t="t" r="r" b="b"/>
              <a:pathLst>
                <a:path w="1696720" h="573404">
                  <a:moveTo>
                    <a:pt x="1668780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2"/>
                  </a:lnTo>
                  <a:lnTo>
                    <a:pt x="0" y="545592"/>
                  </a:lnTo>
                  <a:lnTo>
                    <a:pt x="2160" y="556254"/>
                  </a:lnTo>
                  <a:lnTo>
                    <a:pt x="8048" y="564975"/>
                  </a:lnTo>
                  <a:lnTo>
                    <a:pt x="16769" y="570863"/>
                  </a:lnTo>
                  <a:lnTo>
                    <a:pt x="27432" y="573024"/>
                  </a:lnTo>
                  <a:lnTo>
                    <a:pt x="1668780" y="573024"/>
                  </a:lnTo>
                  <a:lnTo>
                    <a:pt x="1679442" y="570863"/>
                  </a:lnTo>
                  <a:lnTo>
                    <a:pt x="1688163" y="564975"/>
                  </a:lnTo>
                  <a:lnTo>
                    <a:pt x="1694051" y="556254"/>
                  </a:lnTo>
                  <a:lnTo>
                    <a:pt x="1696212" y="545592"/>
                  </a:lnTo>
                  <a:lnTo>
                    <a:pt x="1696212" y="540131"/>
                  </a:lnTo>
                  <a:lnTo>
                    <a:pt x="32893" y="540131"/>
                  </a:lnTo>
                  <a:lnTo>
                    <a:pt x="32893" y="32893"/>
                  </a:lnTo>
                  <a:lnTo>
                    <a:pt x="1696212" y="32893"/>
                  </a:lnTo>
                  <a:lnTo>
                    <a:pt x="1696212" y="27432"/>
                  </a:lnTo>
                  <a:lnTo>
                    <a:pt x="1694051" y="16769"/>
                  </a:lnTo>
                  <a:lnTo>
                    <a:pt x="1688163" y="8048"/>
                  </a:lnTo>
                  <a:lnTo>
                    <a:pt x="1679442" y="2160"/>
                  </a:lnTo>
                  <a:lnTo>
                    <a:pt x="1668780" y="0"/>
                  </a:lnTo>
                  <a:close/>
                </a:path>
                <a:path w="1696720" h="573404">
                  <a:moveTo>
                    <a:pt x="1696212" y="32893"/>
                  </a:moveTo>
                  <a:lnTo>
                    <a:pt x="1663319" y="32893"/>
                  </a:lnTo>
                  <a:lnTo>
                    <a:pt x="1663319" y="540131"/>
                  </a:lnTo>
                  <a:lnTo>
                    <a:pt x="1696212" y="540131"/>
                  </a:lnTo>
                  <a:lnTo>
                    <a:pt x="1696212" y="32893"/>
                  </a:lnTo>
                  <a:close/>
                </a:path>
                <a:path w="1696720" h="573404">
                  <a:moveTo>
                    <a:pt x="1652270" y="43942"/>
                  </a:moveTo>
                  <a:lnTo>
                    <a:pt x="43942" y="43942"/>
                  </a:lnTo>
                  <a:lnTo>
                    <a:pt x="43942" y="529082"/>
                  </a:lnTo>
                  <a:lnTo>
                    <a:pt x="1652270" y="529082"/>
                  </a:lnTo>
                  <a:lnTo>
                    <a:pt x="1652270" y="518160"/>
                  </a:lnTo>
                  <a:lnTo>
                    <a:pt x="54863" y="518160"/>
                  </a:lnTo>
                  <a:lnTo>
                    <a:pt x="54863" y="54864"/>
                  </a:lnTo>
                  <a:lnTo>
                    <a:pt x="1652270" y="54864"/>
                  </a:lnTo>
                  <a:lnTo>
                    <a:pt x="1652270" y="43942"/>
                  </a:lnTo>
                  <a:close/>
                </a:path>
                <a:path w="1696720" h="573404">
                  <a:moveTo>
                    <a:pt x="1652270" y="54864"/>
                  </a:moveTo>
                  <a:lnTo>
                    <a:pt x="1641348" y="54864"/>
                  </a:lnTo>
                  <a:lnTo>
                    <a:pt x="1641348" y="518160"/>
                  </a:lnTo>
                  <a:lnTo>
                    <a:pt x="1652270" y="518160"/>
                  </a:lnTo>
                  <a:lnTo>
                    <a:pt x="1652270" y="54864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837557" y="4143883"/>
            <a:ext cx="986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2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админ.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зала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37557" y="4431919"/>
            <a:ext cx="640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Lucida Sans Unicode"/>
                <a:cs typeface="Lucida Sans Unicode"/>
              </a:rPr>
              <a:t>4-6</a:t>
            </a:r>
            <a:r>
              <a:rPr sz="1050" spc="-8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пари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41264" y="4331208"/>
            <a:ext cx="922019" cy="299085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94"/>
              </a:spcBef>
            </a:pPr>
            <a:r>
              <a:rPr sz="1050" dirty="0">
                <a:latin typeface="Lucida Sans Unicode"/>
                <a:cs typeface="Lucida Sans Unicode"/>
              </a:rPr>
              <a:t>кмахеров</a:t>
            </a:r>
            <a:endParaRPr sz="1050">
              <a:latin typeface="Lucida Sans Unicode"/>
              <a:cs typeface="Lucida Sans Unicode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42659" y="3323844"/>
            <a:ext cx="1946275" cy="1035050"/>
            <a:chOff x="6042659" y="3323844"/>
            <a:chExt cx="1946275" cy="1035050"/>
          </a:xfrm>
        </p:grpSpPr>
        <p:sp>
          <p:nvSpPr>
            <p:cNvPr id="48" name="object 48"/>
            <p:cNvSpPr/>
            <p:nvPr/>
          </p:nvSpPr>
          <p:spPr>
            <a:xfrm>
              <a:off x="6070091" y="3351276"/>
              <a:ext cx="1891664" cy="980440"/>
            </a:xfrm>
            <a:custGeom>
              <a:avLst/>
              <a:gdLst/>
              <a:ahLst/>
              <a:cxnLst/>
              <a:rect l="l" t="t" r="r" b="b"/>
              <a:pathLst>
                <a:path w="1891665" h="980439">
                  <a:moveTo>
                    <a:pt x="1891284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1891284" y="979932"/>
                  </a:lnTo>
                  <a:lnTo>
                    <a:pt x="1891284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42659" y="3323844"/>
              <a:ext cx="1946275" cy="1035050"/>
            </a:xfrm>
            <a:custGeom>
              <a:avLst/>
              <a:gdLst/>
              <a:ahLst/>
              <a:cxnLst/>
              <a:rect l="l" t="t" r="r" b="b"/>
              <a:pathLst>
                <a:path w="1946275" h="1035050">
                  <a:moveTo>
                    <a:pt x="1918715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1007363"/>
                  </a:lnTo>
                  <a:lnTo>
                    <a:pt x="2160" y="1018026"/>
                  </a:lnTo>
                  <a:lnTo>
                    <a:pt x="8048" y="1026747"/>
                  </a:lnTo>
                  <a:lnTo>
                    <a:pt x="16769" y="1032635"/>
                  </a:lnTo>
                  <a:lnTo>
                    <a:pt x="27431" y="1034795"/>
                  </a:lnTo>
                  <a:lnTo>
                    <a:pt x="1918715" y="1034795"/>
                  </a:lnTo>
                  <a:lnTo>
                    <a:pt x="1929378" y="1032635"/>
                  </a:lnTo>
                  <a:lnTo>
                    <a:pt x="1938099" y="1026747"/>
                  </a:lnTo>
                  <a:lnTo>
                    <a:pt x="1943987" y="1018026"/>
                  </a:lnTo>
                  <a:lnTo>
                    <a:pt x="1946147" y="1007363"/>
                  </a:lnTo>
                  <a:lnTo>
                    <a:pt x="1946147" y="1001902"/>
                  </a:lnTo>
                  <a:lnTo>
                    <a:pt x="32892" y="1001902"/>
                  </a:lnTo>
                  <a:lnTo>
                    <a:pt x="32892" y="32892"/>
                  </a:lnTo>
                  <a:lnTo>
                    <a:pt x="1946147" y="32892"/>
                  </a:lnTo>
                  <a:lnTo>
                    <a:pt x="1946147" y="27431"/>
                  </a:lnTo>
                  <a:lnTo>
                    <a:pt x="1943987" y="16769"/>
                  </a:lnTo>
                  <a:lnTo>
                    <a:pt x="1938099" y="8048"/>
                  </a:lnTo>
                  <a:lnTo>
                    <a:pt x="1929378" y="2160"/>
                  </a:lnTo>
                  <a:lnTo>
                    <a:pt x="1918715" y="0"/>
                  </a:lnTo>
                  <a:close/>
                </a:path>
                <a:path w="1946275" h="1035050">
                  <a:moveTo>
                    <a:pt x="1946147" y="32892"/>
                  </a:moveTo>
                  <a:lnTo>
                    <a:pt x="1913255" y="32892"/>
                  </a:lnTo>
                  <a:lnTo>
                    <a:pt x="1913255" y="1001902"/>
                  </a:lnTo>
                  <a:lnTo>
                    <a:pt x="1946147" y="1001902"/>
                  </a:lnTo>
                  <a:lnTo>
                    <a:pt x="1946147" y="32892"/>
                  </a:lnTo>
                  <a:close/>
                </a:path>
                <a:path w="1946275" h="1035050">
                  <a:moveTo>
                    <a:pt x="1902206" y="43941"/>
                  </a:moveTo>
                  <a:lnTo>
                    <a:pt x="43941" y="43941"/>
                  </a:lnTo>
                  <a:lnTo>
                    <a:pt x="43941" y="990853"/>
                  </a:lnTo>
                  <a:lnTo>
                    <a:pt x="1902206" y="990853"/>
                  </a:lnTo>
                  <a:lnTo>
                    <a:pt x="1902206" y="979931"/>
                  </a:lnTo>
                  <a:lnTo>
                    <a:pt x="54863" y="979931"/>
                  </a:lnTo>
                  <a:lnTo>
                    <a:pt x="54863" y="54863"/>
                  </a:lnTo>
                  <a:lnTo>
                    <a:pt x="1902206" y="54863"/>
                  </a:lnTo>
                  <a:lnTo>
                    <a:pt x="1902206" y="43941"/>
                  </a:lnTo>
                  <a:close/>
                </a:path>
                <a:path w="1946275" h="1035050">
                  <a:moveTo>
                    <a:pt x="1902206" y="54863"/>
                  </a:moveTo>
                  <a:lnTo>
                    <a:pt x="1891284" y="54863"/>
                  </a:lnTo>
                  <a:lnTo>
                    <a:pt x="1891284" y="979931"/>
                  </a:lnTo>
                  <a:lnTo>
                    <a:pt x="1902206" y="979931"/>
                  </a:lnTo>
                  <a:lnTo>
                    <a:pt x="1902206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070091" y="3351276"/>
            <a:ext cx="1891664" cy="7569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630"/>
              </a:spcBef>
            </a:pPr>
            <a:r>
              <a:rPr sz="2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Буфет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888480" y="4058411"/>
            <a:ext cx="1757680" cy="581025"/>
            <a:chOff x="6888480" y="4058411"/>
            <a:chExt cx="1757680" cy="581025"/>
          </a:xfrm>
        </p:grpSpPr>
        <p:sp>
          <p:nvSpPr>
            <p:cNvPr id="52" name="object 52"/>
            <p:cNvSpPr/>
            <p:nvPr/>
          </p:nvSpPr>
          <p:spPr>
            <a:xfrm>
              <a:off x="6915912" y="4085843"/>
              <a:ext cx="1702435" cy="525780"/>
            </a:xfrm>
            <a:custGeom>
              <a:avLst/>
              <a:gdLst/>
              <a:ahLst/>
              <a:cxnLst/>
              <a:rect l="l" t="t" r="r" b="b"/>
              <a:pathLst>
                <a:path w="1702434" h="525779">
                  <a:moveTo>
                    <a:pt x="1702307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702307" y="525779"/>
                  </a:lnTo>
                  <a:lnTo>
                    <a:pt x="17023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88480" y="4058411"/>
              <a:ext cx="1757680" cy="581025"/>
            </a:xfrm>
            <a:custGeom>
              <a:avLst/>
              <a:gdLst/>
              <a:ahLst/>
              <a:cxnLst/>
              <a:rect l="l" t="t" r="r" b="b"/>
              <a:pathLst>
                <a:path w="1757679" h="581025">
                  <a:moveTo>
                    <a:pt x="1729740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553212"/>
                  </a:lnTo>
                  <a:lnTo>
                    <a:pt x="2160" y="563874"/>
                  </a:lnTo>
                  <a:lnTo>
                    <a:pt x="8048" y="572595"/>
                  </a:lnTo>
                  <a:lnTo>
                    <a:pt x="16769" y="578483"/>
                  </a:lnTo>
                  <a:lnTo>
                    <a:pt x="27431" y="580644"/>
                  </a:lnTo>
                  <a:lnTo>
                    <a:pt x="1729740" y="580644"/>
                  </a:lnTo>
                  <a:lnTo>
                    <a:pt x="1740402" y="578483"/>
                  </a:lnTo>
                  <a:lnTo>
                    <a:pt x="1749123" y="572595"/>
                  </a:lnTo>
                  <a:lnTo>
                    <a:pt x="1755011" y="563874"/>
                  </a:lnTo>
                  <a:lnTo>
                    <a:pt x="1757172" y="553212"/>
                  </a:lnTo>
                  <a:lnTo>
                    <a:pt x="1757172" y="547751"/>
                  </a:lnTo>
                  <a:lnTo>
                    <a:pt x="32893" y="547751"/>
                  </a:lnTo>
                  <a:lnTo>
                    <a:pt x="32893" y="32893"/>
                  </a:lnTo>
                  <a:lnTo>
                    <a:pt x="1757172" y="32893"/>
                  </a:lnTo>
                  <a:lnTo>
                    <a:pt x="1757172" y="27431"/>
                  </a:lnTo>
                  <a:lnTo>
                    <a:pt x="1755011" y="16769"/>
                  </a:lnTo>
                  <a:lnTo>
                    <a:pt x="1749123" y="8048"/>
                  </a:lnTo>
                  <a:lnTo>
                    <a:pt x="1740402" y="2160"/>
                  </a:lnTo>
                  <a:lnTo>
                    <a:pt x="1729740" y="0"/>
                  </a:lnTo>
                  <a:close/>
                </a:path>
                <a:path w="1757679" h="581025">
                  <a:moveTo>
                    <a:pt x="1757172" y="32893"/>
                  </a:moveTo>
                  <a:lnTo>
                    <a:pt x="1724278" y="32893"/>
                  </a:lnTo>
                  <a:lnTo>
                    <a:pt x="1724278" y="547751"/>
                  </a:lnTo>
                  <a:lnTo>
                    <a:pt x="1757172" y="547751"/>
                  </a:lnTo>
                  <a:lnTo>
                    <a:pt x="1757172" y="32893"/>
                  </a:lnTo>
                  <a:close/>
                </a:path>
                <a:path w="1757679" h="581025">
                  <a:moveTo>
                    <a:pt x="1713229" y="43942"/>
                  </a:moveTo>
                  <a:lnTo>
                    <a:pt x="43942" y="43942"/>
                  </a:lnTo>
                  <a:lnTo>
                    <a:pt x="43942" y="536701"/>
                  </a:lnTo>
                  <a:lnTo>
                    <a:pt x="1713229" y="536701"/>
                  </a:lnTo>
                  <a:lnTo>
                    <a:pt x="1713229" y="525780"/>
                  </a:lnTo>
                  <a:lnTo>
                    <a:pt x="54864" y="525780"/>
                  </a:lnTo>
                  <a:lnTo>
                    <a:pt x="54864" y="54863"/>
                  </a:lnTo>
                  <a:lnTo>
                    <a:pt x="1713229" y="54863"/>
                  </a:lnTo>
                  <a:lnTo>
                    <a:pt x="1713229" y="43942"/>
                  </a:lnTo>
                  <a:close/>
                </a:path>
                <a:path w="1757679" h="581025">
                  <a:moveTo>
                    <a:pt x="1713229" y="54863"/>
                  </a:moveTo>
                  <a:lnTo>
                    <a:pt x="1702308" y="54863"/>
                  </a:lnTo>
                  <a:lnTo>
                    <a:pt x="1702308" y="525780"/>
                  </a:lnTo>
                  <a:lnTo>
                    <a:pt x="1713229" y="525780"/>
                  </a:lnTo>
                  <a:lnTo>
                    <a:pt x="1713229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915911" y="4107941"/>
            <a:ext cx="1045844" cy="22352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30"/>
              </a:spcBef>
            </a:pPr>
            <a:r>
              <a:rPr sz="1050" spc="5" dirty="0">
                <a:latin typeface="Lucida Sans Unicode"/>
                <a:cs typeface="Lucida Sans Unicode"/>
              </a:rPr>
              <a:t>2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-5" dirty="0">
                <a:latin typeface="Lucida Sans Unicode"/>
                <a:cs typeface="Lucida Sans Unicode"/>
              </a:rPr>
              <a:t>буфетчика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15911" y="4331208"/>
            <a:ext cx="1702435" cy="299085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390"/>
              </a:spcBef>
            </a:pPr>
            <a:r>
              <a:rPr sz="1050" dirty="0">
                <a:latin typeface="Lucida Sans Unicode"/>
                <a:cs typeface="Lucida Sans Unicode"/>
              </a:rPr>
              <a:t>4-6</a:t>
            </a:r>
            <a:r>
              <a:rPr sz="1050" spc="-50" dirty="0">
                <a:latin typeface="Lucida Sans Unicode"/>
                <a:cs typeface="Lucida Sans Unicode"/>
              </a:rPr>
              <a:t> </a:t>
            </a:r>
            <a:r>
              <a:rPr sz="1050" spc="-5" dirty="0">
                <a:latin typeface="Lucida Sans Unicode"/>
                <a:cs typeface="Lucida Sans Unicode"/>
              </a:rPr>
              <a:t>поваров</a:t>
            </a:r>
            <a:endParaRPr sz="1050">
              <a:latin typeface="Lucida Sans Unicode"/>
              <a:cs typeface="Lucida Sans Unicode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341119" y="1778507"/>
            <a:ext cx="2266315" cy="1035050"/>
            <a:chOff x="1341119" y="1778507"/>
            <a:chExt cx="2266315" cy="1035050"/>
          </a:xfrm>
        </p:grpSpPr>
        <p:sp>
          <p:nvSpPr>
            <p:cNvPr id="57" name="object 57"/>
            <p:cNvSpPr/>
            <p:nvPr/>
          </p:nvSpPr>
          <p:spPr>
            <a:xfrm>
              <a:off x="1368551" y="1805939"/>
              <a:ext cx="2211705" cy="980440"/>
            </a:xfrm>
            <a:custGeom>
              <a:avLst/>
              <a:gdLst/>
              <a:ahLst/>
              <a:cxnLst/>
              <a:rect l="l" t="t" r="r" b="b"/>
              <a:pathLst>
                <a:path w="2211704" h="980439">
                  <a:moveTo>
                    <a:pt x="2211324" y="0"/>
                  </a:moveTo>
                  <a:lnTo>
                    <a:pt x="0" y="0"/>
                  </a:lnTo>
                  <a:lnTo>
                    <a:pt x="0" y="979931"/>
                  </a:lnTo>
                  <a:lnTo>
                    <a:pt x="2211324" y="979931"/>
                  </a:lnTo>
                  <a:lnTo>
                    <a:pt x="2211324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41119" y="1778507"/>
              <a:ext cx="2266315" cy="1035050"/>
            </a:xfrm>
            <a:custGeom>
              <a:avLst/>
              <a:gdLst/>
              <a:ahLst/>
              <a:cxnLst/>
              <a:rect l="l" t="t" r="r" b="b"/>
              <a:pathLst>
                <a:path w="2266315" h="1035050">
                  <a:moveTo>
                    <a:pt x="2238756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1007363"/>
                  </a:lnTo>
                  <a:lnTo>
                    <a:pt x="2160" y="1018026"/>
                  </a:lnTo>
                  <a:lnTo>
                    <a:pt x="8048" y="1026747"/>
                  </a:lnTo>
                  <a:lnTo>
                    <a:pt x="16769" y="1032635"/>
                  </a:lnTo>
                  <a:lnTo>
                    <a:pt x="27432" y="1034795"/>
                  </a:lnTo>
                  <a:lnTo>
                    <a:pt x="2238756" y="1034795"/>
                  </a:lnTo>
                  <a:lnTo>
                    <a:pt x="2249418" y="1032635"/>
                  </a:lnTo>
                  <a:lnTo>
                    <a:pt x="2258139" y="1026747"/>
                  </a:lnTo>
                  <a:lnTo>
                    <a:pt x="2264027" y="1018026"/>
                  </a:lnTo>
                  <a:lnTo>
                    <a:pt x="2266188" y="1007363"/>
                  </a:lnTo>
                  <a:lnTo>
                    <a:pt x="2266188" y="1001902"/>
                  </a:lnTo>
                  <a:lnTo>
                    <a:pt x="32893" y="1001902"/>
                  </a:lnTo>
                  <a:lnTo>
                    <a:pt x="32893" y="32892"/>
                  </a:lnTo>
                  <a:lnTo>
                    <a:pt x="2266188" y="32892"/>
                  </a:lnTo>
                  <a:lnTo>
                    <a:pt x="2266188" y="27431"/>
                  </a:lnTo>
                  <a:lnTo>
                    <a:pt x="2264027" y="16769"/>
                  </a:lnTo>
                  <a:lnTo>
                    <a:pt x="2258139" y="8048"/>
                  </a:lnTo>
                  <a:lnTo>
                    <a:pt x="2249418" y="2160"/>
                  </a:lnTo>
                  <a:lnTo>
                    <a:pt x="2238756" y="0"/>
                  </a:lnTo>
                  <a:close/>
                </a:path>
                <a:path w="2266315" h="1035050">
                  <a:moveTo>
                    <a:pt x="2266188" y="32892"/>
                  </a:moveTo>
                  <a:lnTo>
                    <a:pt x="2233295" y="32892"/>
                  </a:lnTo>
                  <a:lnTo>
                    <a:pt x="2233295" y="1001902"/>
                  </a:lnTo>
                  <a:lnTo>
                    <a:pt x="2266188" y="1001902"/>
                  </a:lnTo>
                  <a:lnTo>
                    <a:pt x="2266188" y="32892"/>
                  </a:lnTo>
                  <a:close/>
                </a:path>
                <a:path w="2266315" h="1035050">
                  <a:moveTo>
                    <a:pt x="2222246" y="43941"/>
                  </a:moveTo>
                  <a:lnTo>
                    <a:pt x="43942" y="43941"/>
                  </a:lnTo>
                  <a:lnTo>
                    <a:pt x="43942" y="990853"/>
                  </a:lnTo>
                  <a:lnTo>
                    <a:pt x="2222246" y="990853"/>
                  </a:lnTo>
                  <a:lnTo>
                    <a:pt x="2222246" y="979931"/>
                  </a:lnTo>
                  <a:lnTo>
                    <a:pt x="54864" y="979931"/>
                  </a:lnTo>
                  <a:lnTo>
                    <a:pt x="54864" y="54863"/>
                  </a:lnTo>
                  <a:lnTo>
                    <a:pt x="2222246" y="54863"/>
                  </a:lnTo>
                  <a:lnTo>
                    <a:pt x="2222246" y="43941"/>
                  </a:lnTo>
                  <a:close/>
                </a:path>
                <a:path w="2266315" h="1035050">
                  <a:moveTo>
                    <a:pt x="2222246" y="54863"/>
                  </a:moveTo>
                  <a:lnTo>
                    <a:pt x="2211324" y="54863"/>
                  </a:lnTo>
                  <a:lnTo>
                    <a:pt x="2211324" y="979931"/>
                  </a:lnTo>
                  <a:lnTo>
                    <a:pt x="2222246" y="979931"/>
                  </a:lnTo>
                  <a:lnTo>
                    <a:pt x="2222246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368552" y="1805939"/>
            <a:ext cx="2211705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sz="2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БУХГАЛТЕРИЯ</a:t>
            </a:r>
            <a:endParaRPr sz="2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solidFill>
                  <a:srgbClr val="FFFFFF"/>
                </a:solidFill>
                <a:latin typeface="Lucida Sans Unicode"/>
                <a:cs typeface="Lucida Sans Unicode"/>
              </a:rPr>
              <a:t>УПК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302764" y="2837688"/>
            <a:ext cx="3127375" cy="381000"/>
            <a:chOff x="2302764" y="2837688"/>
            <a:chExt cx="3127375" cy="381000"/>
          </a:xfrm>
        </p:grpSpPr>
        <p:sp>
          <p:nvSpPr>
            <p:cNvPr id="61" name="object 61"/>
            <p:cNvSpPr/>
            <p:nvPr/>
          </p:nvSpPr>
          <p:spPr>
            <a:xfrm>
              <a:off x="2330196" y="2865120"/>
              <a:ext cx="3072765" cy="326390"/>
            </a:xfrm>
            <a:custGeom>
              <a:avLst/>
              <a:gdLst/>
              <a:ahLst/>
              <a:cxnLst/>
              <a:rect l="l" t="t" r="r" b="b"/>
              <a:pathLst>
                <a:path w="3072765" h="326389">
                  <a:moveTo>
                    <a:pt x="3072384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3072384" y="326136"/>
                  </a:lnTo>
                  <a:lnTo>
                    <a:pt x="30723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02764" y="2837688"/>
              <a:ext cx="3127375" cy="381000"/>
            </a:xfrm>
            <a:custGeom>
              <a:avLst/>
              <a:gdLst/>
              <a:ahLst/>
              <a:cxnLst/>
              <a:rect l="l" t="t" r="r" b="b"/>
              <a:pathLst>
                <a:path w="3127375" h="381000">
                  <a:moveTo>
                    <a:pt x="3099816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2"/>
                  </a:lnTo>
                  <a:lnTo>
                    <a:pt x="0" y="353567"/>
                  </a:lnTo>
                  <a:lnTo>
                    <a:pt x="2160" y="364230"/>
                  </a:lnTo>
                  <a:lnTo>
                    <a:pt x="8048" y="372951"/>
                  </a:lnTo>
                  <a:lnTo>
                    <a:pt x="16769" y="378839"/>
                  </a:lnTo>
                  <a:lnTo>
                    <a:pt x="27431" y="381000"/>
                  </a:lnTo>
                  <a:lnTo>
                    <a:pt x="3099816" y="381000"/>
                  </a:lnTo>
                  <a:lnTo>
                    <a:pt x="3110478" y="378839"/>
                  </a:lnTo>
                  <a:lnTo>
                    <a:pt x="3119199" y="372951"/>
                  </a:lnTo>
                  <a:lnTo>
                    <a:pt x="3125087" y="364230"/>
                  </a:lnTo>
                  <a:lnTo>
                    <a:pt x="3127248" y="353567"/>
                  </a:lnTo>
                  <a:lnTo>
                    <a:pt x="3127248" y="348107"/>
                  </a:lnTo>
                  <a:lnTo>
                    <a:pt x="32893" y="348107"/>
                  </a:lnTo>
                  <a:lnTo>
                    <a:pt x="32893" y="32892"/>
                  </a:lnTo>
                  <a:lnTo>
                    <a:pt x="3127248" y="32892"/>
                  </a:lnTo>
                  <a:lnTo>
                    <a:pt x="3127248" y="27432"/>
                  </a:lnTo>
                  <a:lnTo>
                    <a:pt x="3125087" y="16769"/>
                  </a:lnTo>
                  <a:lnTo>
                    <a:pt x="3119199" y="8048"/>
                  </a:lnTo>
                  <a:lnTo>
                    <a:pt x="3110478" y="2160"/>
                  </a:lnTo>
                  <a:lnTo>
                    <a:pt x="3099816" y="0"/>
                  </a:lnTo>
                  <a:close/>
                </a:path>
                <a:path w="3127375" h="381000">
                  <a:moveTo>
                    <a:pt x="3127248" y="32892"/>
                  </a:moveTo>
                  <a:lnTo>
                    <a:pt x="3094355" y="32892"/>
                  </a:lnTo>
                  <a:lnTo>
                    <a:pt x="3094355" y="348107"/>
                  </a:lnTo>
                  <a:lnTo>
                    <a:pt x="3127248" y="348107"/>
                  </a:lnTo>
                  <a:lnTo>
                    <a:pt x="3127248" y="32892"/>
                  </a:lnTo>
                  <a:close/>
                </a:path>
                <a:path w="3127375" h="381000">
                  <a:moveTo>
                    <a:pt x="3083306" y="43941"/>
                  </a:moveTo>
                  <a:lnTo>
                    <a:pt x="43942" y="43941"/>
                  </a:lnTo>
                  <a:lnTo>
                    <a:pt x="43942" y="337058"/>
                  </a:lnTo>
                  <a:lnTo>
                    <a:pt x="3083306" y="337058"/>
                  </a:lnTo>
                  <a:lnTo>
                    <a:pt x="3083306" y="326136"/>
                  </a:lnTo>
                  <a:lnTo>
                    <a:pt x="54863" y="326136"/>
                  </a:lnTo>
                  <a:lnTo>
                    <a:pt x="54863" y="54863"/>
                  </a:lnTo>
                  <a:lnTo>
                    <a:pt x="3083306" y="54863"/>
                  </a:lnTo>
                  <a:lnTo>
                    <a:pt x="3083306" y="43941"/>
                  </a:lnTo>
                  <a:close/>
                </a:path>
                <a:path w="3127375" h="381000">
                  <a:moveTo>
                    <a:pt x="3083306" y="54863"/>
                  </a:moveTo>
                  <a:lnTo>
                    <a:pt x="3072384" y="54863"/>
                  </a:lnTo>
                  <a:lnTo>
                    <a:pt x="3072384" y="326136"/>
                  </a:lnTo>
                  <a:lnTo>
                    <a:pt x="3083306" y="326136"/>
                  </a:lnTo>
                  <a:lnTo>
                    <a:pt x="3083306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330195" y="2865120"/>
            <a:ext cx="3072765" cy="3263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204"/>
              </a:spcBef>
            </a:pPr>
            <a:r>
              <a:rPr sz="1500" spc="-5" dirty="0">
                <a:latin typeface="Lucida Sans Unicode"/>
                <a:cs typeface="Lucida Sans Unicode"/>
              </a:rPr>
              <a:t>ПРОИЗВОДСТВЕННЫЕ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ЦЕХА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155" y="5939028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8"/>
              <a:ext cx="3396234" cy="1066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2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0952" y="385559"/>
              <a:ext cx="6084570" cy="11102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1772411"/>
              <a:ext cx="4038600" cy="4248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200" y="1629155"/>
              <a:ext cx="4038600" cy="4392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347" y="2869606"/>
            <a:ext cx="7704588" cy="5008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783" y="582155"/>
              <a:ext cx="4217670" cy="5128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3933444"/>
              <a:ext cx="4186554" cy="2239010"/>
            </a:xfrm>
            <a:custGeom>
              <a:avLst/>
              <a:gdLst/>
              <a:ahLst/>
              <a:cxnLst/>
              <a:rect l="l" t="t" r="r" b="b"/>
              <a:pathLst>
                <a:path w="4186554" h="2239010">
                  <a:moveTo>
                    <a:pt x="4186428" y="0"/>
                  </a:moveTo>
                  <a:lnTo>
                    <a:pt x="0" y="0"/>
                  </a:lnTo>
                  <a:lnTo>
                    <a:pt x="0" y="2238755"/>
                  </a:lnTo>
                  <a:lnTo>
                    <a:pt x="4186428" y="2238755"/>
                  </a:lnTo>
                  <a:lnTo>
                    <a:pt x="418642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3933444"/>
              <a:ext cx="4186554" cy="2239010"/>
            </a:xfrm>
            <a:custGeom>
              <a:avLst/>
              <a:gdLst/>
              <a:ahLst/>
              <a:cxnLst/>
              <a:rect l="l" t="t" r="r" b="b"/>
              <a:pathLst>
                <a:path w="4186554" h="2239010">
                  <a:moveTo>
                    <a:pt x="0" y="2238755"/>
                  </a:moveTo>
                  <a:lnTo>
                    <a:pt x="4186428" y="2238755"/>
                  </a:lnTo>
                  <a:lnTo>
                    <a:pt x="4186428" y="0"/>
                  </a:lnTo>
                  <a:lnTo>
                    <a:pt x="0" y="0"/>
                  </a:lnTo>
                  <a:lnTo>
                    <a:pt x="0" y="2238755"/>
                  </a:lnTo>
                  <a:close/>
                </a:path>
              </a:pathLst>
            </a:custGeom>
            <a:ln w="9143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7380" y="4289510"/>
            <a:ext cx="218630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обучающихся,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380" y="4619269"/>
            <a:ext cx="250126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предоставление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380" y="4948453"/>
            <a:ext cx="2891790" cy="10699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555"/>
              </a:spcBef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временной </a:t>
            </a:r>
            <a:r>
              <a:rPr sz="25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работы </a:t>
            </a:r>
            <a:r>
              <a:rPr sz="2500" spc="-7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обучающимся</a:t>
            </a:r>
            <a:r>
              <a:rPr sz="25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575"/>
              </a:lnSpc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выпускникам</a:t>
            </a:r>
            <a:endParaRPr sz="25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40389" y="1407985"/>
            <a:ext cx="4051300" cy="4769485"/>
            <a:chOff x="4640389" y="1407985"/>
            <a:chExt cx="4051300" cy="4769485"/>
          </a:xfrm>
        </p:grpSpPr>
        <p:sp>
          <p:nvSpPr>
            <p:cNvPr id="11" name="object 11"/>
            <p:cNvSpPr/>
            <p:nvPr/>
          </p:nvSpPr>
          <p:spPr>
            <a:xfrm>
              <a:off x="4645152" y="1412747"/>
              <a:ext cx="4041775" cy="4759960"/>
            </a:xfrm>
            <a:custGeom>
              <a:avLst/>
              <a:gdLst/>
              <a:ahLst/>
              <a:cxnLst/>
              <a:rect l="l" t="t" r="r" b="b"/>
              <a:pathLst>
                <a:path w="4041775" h="4759960">
                  <a:moveTo>
                    <a:pt x="4041648" y="0"/>
                  </a:moveTo>
                  <a:lnTo>
                    <a:pt x="0" y="0"/>
                  </a:lnTo>
                  <a:lnTo>
                    <a:pt x="0" y="4759452"/>
                  </a:lnTo>
                  <a:lnTo>
                    <a:pt x="4041648" y="4759452"/>
                  </a:lnTo>
                  <a:lnTo>
                    <a:pt x="404164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5152" y="1412747"/>
              <a:ext cx="4041775" cy="4759960"/>
            </a:xfrm>
            <a:custGeom>
              <a:avLst/>
              <a:gdLst/>
              <a:ahLst/>
              <a:cxnLst/>
              <a:rect l="l" t="t" r="r" b="b"/>
              <a:pathLst>
                <a:path w="4041775" h="4759960">
                  <a:moveTo>
                    <a:pt x="0" y="4759452"/>
                  </a:moveTo>
                  <a:lnTo>
                    <a:pt x="4041648" y="4759452"/>
                  </a:lnTo>
                  <a:lnTo>
                    <a:pt x="4041648" y="0"/>
                  </a:lnTo>
                  <a:lnTo>
                    <a:pt x="0" y="0"/>
                  </a:lnTo>
                  <a:lnTo>
                    <a:pt x="0" y="4759452"/>
                  </a:lnTo>
                  <a:close/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15966" y="2622575"/>
            <a:ext cx="3569970" cy="11430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325"/>
              </a:spcBef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Производство </a:t>
            </a:r>
            <a:r>
              <a:rPr sz="25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товаров, </a:t>
            </a:r>
            <a:r>
              <a:rPr sz="2500" spc="-7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выполнения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работ, </a:t>
            </a:r>
            <a:r>
              <a:rPr sz="25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оказание</a:t>
            </a:r>
            <a:r>
              <a:rPr sz="25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услуг</a:t>
            </a:r>
            <a:r>
              <a:rPr sz="2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980" y="3960647"/>
            <a:ext cx="787590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226560" algn="l"/>
              </a:tabLst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Практическая</a:t>
            </a:r>
            <a:r>
              <a:rPr sz="25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подготовка	</a:t>
            </a:r>
            <a:r>
              <a:rPr sz="3750" spc="-97" baseline="42222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развитие</a:t>
            </a:r>
            <a:r>
              <a:rPr sz="3750" spc="-104" baseline="42222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50" spc="-97" baseline="42222" dirty="0">
                <a:solidFill>
                  <a:srgbClr val="FFFFFF"/>
                </a:solidFill>
                <a:latin typeface="Lucida Sans Unicode"/>
                <a:cs typeface="Lucida Sans Unicode"/>
              </a:rPr>
              <a:t>материально-</a:t>
            </a:r>
            <a:endParaRPr sz="3750" baseline="42222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5966" y="4085869"/>
            <a:ext cx="27539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технической </a:t>
            </a:r>
            <a:r>
              <a:rPr sz="25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базы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5966" y="4451629"/>
            <a:ext cx="14973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колледжа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1341119"/>
            <a:ext cx="4104132" cy="2592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84670"/>
            <a:ext cx="5398135" cy="1073785"/>
            <a:chOff x="0" y="5784670"/>
            <a:chExt cx="5398135" cy="1073785"/>
          </a:xfrm>
        </p:grpSpPr>
        <p:sp>
          <p:nvSpPr>
            <p:cNvPr id="3" name="object 3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55" y="5939027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9678"/>
              <a:ext cx="3396234" cy="1066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4670"/>
              <a:ext cx="3370852" cy="107332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29768" y="1462532"/>
            <a:ext cx="8284845" cy="1460500"/>
            <a:chOff x="429768" y="1462532"/>
            <a:chExt cx="8284845" cy="1460500"/>
          </a:xfrm>
        </p:grpSpPr>
        <p:sp>
          <p:nvSpPr>
            <p:cNvPr id="8" name="object 8"/>
            <p:cNvSpPr/>
            <p:nvPr/>
          </p:nvSpPr>
          <p:spPr>
            <a:xfrm>
              <a:off x="457200" y="1481328"/>
              <a:ext cx="8229600" cy="1414780"/>
            </a:xfrm>
            <a:custGeom>
              <a:avLst/>
              <a:gdLst/>
              <a:ahLst/>
              <a:cxnLst/>
              <a:rect l="l" t="t" r="r" b="b"/>
              <a:pathLst>
                <a:path w="8229600" h="1414780">
                  <a:moveTo>
                    <a:pt x="8088122" y="0"/>
                  </a:moveTo>
                  <a:lnTo>
                    <a:pt x="141427" y="0"/>
                  </a:lnTo>
                  <a:lnTo>
                    <a:pt x="96726" y="7215"/>
                  </a:lnTo>
                  <a:lnTo>
                    <a:pt x="57903" y="27306"/>
                  </a:lnTo>
                  <a:lnTo>
                    <a:pt x="27288" y="57936"/>
                  </a:lnTo>
                  <a:lnTo>
                    <a:pt x="7210" y="96771"/>
                  </a:lnTo>
                  <a:lnTo>
                    <a:pt x="0" y="141477"/>
                  </a:lnTo>
                  <a:lnTo>
                    <a:pt x="0" y="1272794"/>
                  </a:lnTo>
                  <a:lnTo>
                    <a:pt x="7210" y="1317500"/>
                  </a:lnTo>
                  <a:lnTo>
                    <a:pt x="27288" y="1356335"/>
                  </a:lnTo>
                  <a:lnTo>
                    <a:pt x="57903" y="1386965"/>
                  </a:lnTo>
                  <a:lnTo>
                    <a:pt x="96726" y="1407056"/>
                  </a:lnTo>
                  <a:lnTo>
                    <a:pt x="141427" y="1414272"/>
                  </a:lnTo>
                  <a:lnTo>
                    <a:pt x="8088122" y="1414272"/>
                  </a:lnTo>
                  <a:lnTo>
                    <a:pt x="8132828" y="1407056"/>
                  </a:lnTo>
                  <a:lnTo>
                    <a:pt x="8171663" y="1386965"/>
                  </a:lnTo>
                  <a:lnTo>
                    <a:pt x="8202293" y="1356335"/>
                  </a:lnTo>
                  <a:lnTo>
                    <a:pt x="8222384" y="1317500"/>
                  </a:lnTo>
                  <a:lnTo>
                    <a:pt x="8229600" y="1272794"/>
                  </a:lnTo>
                  <a:lnTo>
                    <a:pt x="8229600" y="141477"/>
                  </a:lnTo>
                  <a:lnTo>
                    <a:pt x="8222384" y="96771"/>
                  </a:lnTo>
                  <a:lnTo>
                    <a:pt x="8202293" y="57936"/>
                  </a:lnTo>
                  <a:lnTo>
                    <a:pt x="8171663" y="27306"/>
                  </a:lnTo>
                  <a:lnTo>
                    <a:pt x="8132828" y="7215"/>
                  </a:lnTo>
                  <a:lnTo>
                    <a:pt x="8088122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768" y="1462532"/>
              <a:ext cx="8284845" cy="1460500"/>
            </a:xfrm>
            <a:custGeom>
              <a:avLst/>
              <a:gdLst/>
              <a:ahLst/>
              <a:cxnLst/>
              <a:rect l="l" t="t" r="r" b="b"/>
              <a:pathLst>
                <a:path w="8284845" h="1460500">
                  <a:moveTo>
                    <a:pt x="8182483" y="1447800"/>
                  </a:moveTo>
                  <a:lnTo>
                    <a:pt x="104355" y="1447800"/>
                  </a:lnTo>
                  <a:lnTo>
                    <a:pt x="119900" y="1460500"/>
                  </a:lnTo>
                  <a:lnTo>
                    <a:pt x="8167115" y="1460500"/>
                  </a:lnTo>
                  <a:lnTo>
                    <a:pt x="8182483" y="1447800"/>
                  </a:lnTo>
                  <a:close/>
                </a:path>
                <a:path w="8284845" h="1460500">
                  <a:moveTo>
                    <a:pt x="8223884" y="1422400"/>
                  </a:moveTo>
                  <a:lnTo>
                    <a:pt x="8155812" y="1422400"/>
                  </a:lnTo>
                  <a:lnTo>
                    <a:pt x="8142732" y="1435100"/>
                  </a:lnTo>
                  <a:lnTo>
                    <a:pt x="75590" y="1435100"/>
                  </a:lnTo>
                  <a:lnTo>
                    <a:pt x="89636" y="1447800"/>
                  </a:lnTo>
                  <a:lnTo>
                    <a:pt x="8197341" y="1447800"/>
                  </a:lnTo>
                  <a:lnTo>
                    <a:pt x="8211311" y="1435100"/>
                  </a:lnTo>
                  <a:lnTo>
                    <a:pt x="8223884" y="1422400"/>
                  </a:lnTo>
                  <a:close/>
                </a:path>
                <a:path w="8284845" h="1460500">
                  <a:moveTo>
                    <a:pt x="8194929" y="12700"/>
                  </a:moveTo>
                  <a:lnTo>
                    <a:pt x="87071" y="12700"/>
                  </a:lnTo>
                  <a:lnTo>
                    <a:pt x="73520" y="25400"/>
                  </a:lnTo>
                  <a:lnTo>
                    <a:pt x="37655" y="63500"/>
                  </a:lnTo>
                  <a:lnTo>
                    <a:pt x="12826" y="101600"/>
                  </a:lnTo>
                  <a:lnTo>
                    <a:pt x="3162" y="139700"/>
                  </a:lnTo>
                  <a:lnTo>
                    <a:pt x="800" y="152400"/>
                  </a:lnTo>
                  <a:lnTo>
                    <a:pt x="0" y="165100"/>
                  </a:lnTo>
                  <a:lnTo>
                    <a:pt x="38" y="1295400"/>
                  </a:lnTo>
                  <a:lnTo>
                    <a:pt x="1066" y="1320800"/>
                  </a:lnTo>
                  <a:lnTo>
                    <a:pt x="3746" y="1333500"/>
                  </a:lnTo>
                  <a:lnTo>
                    <a:pt x="8039" y="1346200"/>
                  </a:lnTo>
                  <a:lnTo>
                    <a:pt x="13817" y="1358900"/>
                  </a:lnTo>
                  <a:lnTo>
                    <a:pt x="21107" y="1384300"/>
                  </a:lnTo>
                  <a:lnTo>
                    <a:pt x="29629" y="1397000"/>
                  </a:lnTo>
                  <a:lnTo>
                    <a:pt x="39382" y="1409700"/>
                  </a:lnTo>
                  <a:lnTo>
                    <a:pt x="50457" y="1422400"/>
                  </a:lnTo>
                  <a:lnTo>
                    <a:pt x="62433" y="1435100"/>
                  </a:lnTo>
                  <a:lnTo>
                    <a:pt x="141211" y="1435100"/>
                  </a:lnTo>
                  <a:lnTo>
                    <a:pt x="128155" y="1422400"/>
                  </a:lnTo>
                  <a:lnTo>
                    <a:pt x="103797" y="1422400"/>
                  </a:lnTo>
                  <a:lnTo>
                    <a:pt x="92671" y="1409700"/>
                  </a:lnTo>
                  <a:lnTo>
                    <a:pt x="82156" y="1397000"/>
                  </a:lnTo>
                  <a:lnTo>
                    <a:pt x="72542" y="1397000"/>
                  </a:lnTo>
                  <a:lnTo>
                    <a:pt x="63792" y="1384300"/>
                  </a:lnTo>
                  <a:lnTo>
                    <a:pt x="43522" y="1346200"/>
                  </a:lnTo>
                  <a:lnTo>
                    <a:pt x="33616" y="1308100"/>
                  </a:lnTo>
                  <a:lnTo>
                    <a:pt x="32905" y="1295400"/>
                  </a:lnTo>
                  <a:lnTo>
                    <a:pt x="32918" y="165100"/>
                  </a:lnTo>
                  <a:lnTo>
                    <a:pt x="39128" y="127000"/>
                  </a:lnTo>
                  <a:lnTo>
                    <a:pt x="56299" y="88900"/>
                  </a:lnTo>
                  <a:lnTo>
                    <a:pt x="64134" y="76200"/>
                  </a:lnTo>
                  <a:lnTo>
                    <a:pt x="72910" y="76200"/>
                  </a:lnTo>
                  <a:lnTo>
                    <a:pt x="82562" y="63500"/>
                  </a:lnTo>
                  <a:lnTo>
                    <a:pt x="93078" y="50800"/>
                  </a:lnTo>
                  <a:lnTo>
                    <a:pt x="104317" y="50800"/>
                  </a:lnTo>
                  <a:lnTo>
                    <a:pt x="116179" y="38100"/>
                  </a:lnTo>
                  <a:lnTo>
                    <a:pt x="141770" y="38100"/>
                  </a:lnTo>
                  <a:lnTo>
                    <a:pt x="155206" y="25400"/>
                  </a:lnTo>
                  <a:lnTo>
                    <a:pt x="8209153" y="25400"/>
                  </a:lnTo>
                  <a:lnTo>
                    <a:pt x="8194929" y="12700"/>
                  </a:lnTo>
                  <a:close/>
                </a:path>
                <a:path w="8284845" h="1460500">
                  <a:moveTo>
                    <a:pt x="8163686" y="1409700"/>
                  </a:moveTo>
                  <a:lnTo>
                    <a:pt x="119506" y="1409700"/>
                  </a:lnTo>
                  <a:lnTo>
                    <a:pt x="130898" y="1422400"/>
                  </a:lnTo>
                  <a:lnTo>
                    <a:pt x="8152003" y="1422400"/>
                  </a:lnTo>
                  <a:lnTo>
                    <a:pt x="8163686" y="1409700"/>
                  </a:lnTo>
                  <a:close/>
                </a:path>
                <a:path w="8284845" h="1460500">
                  <a:moveTo>
                    <a:pt x="8209153" y="25400"/>
                  </a:moveTo>
                  <a:lnTo>
                    <a:pt x="8129905" y="25400"/>
                  </a:lnTo>
                  <a:lnTo>
                    <a:pt x="8143366" y="38100"/>
                  </a:lnTo>
                  <a:lnTo>
                    <a:pt x="8168893" y="38100"/>
                  </a:lnTo>
                  <a:lnTo>
                    <a:pt x="8180705" y="50800"/>
                  </a:lnTo>
                  <a:lnTo>
                    <a:pt x="8191881" y="50800"/>
                  </a:lnTo>
                  <a:lnTo>
                    <a:pt x="8202295" y="63500"/>
                  </a:lnTo>
                  <a:lnTo>
                    <a:pt x="8211947" y="76200"/>
                  </a:lnTo>
                  <a:lnTo>
                    <a:pt x="8220709" y="76200"/>
                  </a:lnTo>
                  <a:lnTo>
                    <a:pt x="8240903" y="114300"/>
                  </a:lnTo>
                  <a:lnTo>
                    <a:pt x="8250808" y="152400"/>
                  </a:lnTo>
                  <a:lnTo>
                    <a:pt x="8251571" y="165100"/>
                  </a:lnTo>
                  <a:lnTo>
                    <a:pt x="8251571" y="1295400"/>
                  </a:lnTo>
                  <a:lnTo>
                    <a:pt x="8245348" y="1333500"/>
                  </a:lnTo>
                  <a:lnTo>
                    <a:pt x="8228203" y="1371600"/>
                  </a:lnTo>
                  <a:lnTo>
                    <a:pt x="8211565" y="1397000"/>
                  </a:lnTo>
                  <a:lnTo>
                    <a:pt x="8201913" y="1397000"/>
                  </a:lnTo>
                  <a:lnTo>
                    <a:pt x="8191373" y="1409700"/>
                  </a:lnTo>
                  <a:lnTo>
                    <a:pt x="8180324" y="1422400"/>
                  </a:lnTo>
                  <a:lnTo>
                    <a:pt x="8236077" y="1422400"/>
                  </a:lnTo>
                  <a:lnTo>
                    <a:pt x="8246617" y="1409700"/>
                  </a:lnTo>
                  <a:lnTo>
                    <a:pt x="8256397" y="1397000"/>
                  </a:lnTo>
                  <a:lnTo>
                    <a:pt x="8264779" y="1371600"/>
                  </a:lnTo>
                  <a:lnTo>
                    <a:pt x="8271636" y="1358900"/>
                  </a:lnTo>
                  <a:lnTo>
                    <a:pt x="8277225" y="1346200"/>
                  </a:lnTo>
                  <a:lnTo>
                    <a:pt x="8281288" y="1333500"/>
                  </a:lnTo>
                  <a:lnTo>
                    <a:pt x="8283702" y="1308100"/>
                  </a:lnTo>
                  <a:lnTo>
                    <a:pt x="8284463" y="1295400"/>
                  </a:lnTo>
                  <a:lnTo>
                    <a:pt x="8284463" y="165100"/>
                  </a:lnTo>
                  <a:lnTo>
                    <a:pt x="8280781" y="127000"/>
                  </a:lnTo>
                  <a:lnTo>
                    <a:pt x="8263382" y="88900"/>
                  </a:lnTo>
                  <a:lnTo>
                    <a:pt x="8234045" y="50800"/>
                  </a:lnTo>
                  <a:lnTo>
                    <a:pt x="8221980" y="38100"/>
                  </a:lnTo>
                  <a:lnTo>
                    <a:pt x="8209153" y="25400"/>
                  </a:lnTo>
                  <a:close/>
                </a:path>
                <a:path w="8284845" h="1460500">
                  <a:moveTo>
                    <a:pt x="123291" y="1397000"/>
                  </a:moveTo>
                  <a:lnTo>
                    <a:pt x="98361" y="1397000"/>
                  </a:lnTo>
                  <a:lnTo>
                    <a:pt x="108521" y="1409700"/>
                  </a:lnTo>
                  <a:lnTo>
                    <a:pt x="133654" y="1409700"/>
                  </a:lnTo>
                  <a:lnTo>
                    <a:pt x="123291" y="1397000"/>
                  </a:lnTo>
                  <a:close/>
                </a:path>
                <a:path w="8284845" h="1460500">
                  <a:moveTo>
                    <a:pt x="8184768" y="1397000"/>
                  </a:moveTo>
                  <a:lnTo>
                    <a:pt x="8168893" y="1397000"/>
                  </a:lnTo>
                  <a:lnTo>
                    <a:pt x="8158860" y="1409700"/>
                  </a:lnTo>
                  <a:lnTo>
                    <a:pt x="8174608" y="1409700"/>
                  </a:lnTo>
                  <a:lnTo>
                    <a:pt x="8184768" y="1397000"/>
                  </a:lnTo>
                  <a:close/>
                </a:path>
                <a:path w="8284845" h="1460500">
                  <a:moveTo>
                    <a:pt x="87274" y="1371600"/>
                  </a:moveTo>
                  <a:lnTo>
                    <a:pt x="71920" y="1371600"/>
                  </a:lnTo>
                  <a:lnTo>
                    <a:pt x="79908" y="1384300"/>
                  </a:lnTo>
                  <a:lnTo>
                    <a:pt x="88722" y="1397000"/>
                  </a:lnTo>
                  <a:lnTo>
                    <a:pt x="104051" y="1397000"/>
                  </a:lnTo>
                  <a:lnTo>
                    <a:pt x="95300" y="1384300"/>
                  </a:lnTo>
                  <a:lnTo>
                    <a:pt x="87274" y="1371600"/>
                  </a:lnTo>
                  <a:close/>
                </a:path>
                <a:path w="8284845" h="1460500">
                  <a:moveTo>
                    <a:pt x="8203437" y="1384300"/>
                  </a:moveTo>
                  <a:lnTo>
                    <a:pt x="8187308" y="1384300"/>
                  </a:lnTo>
                  <a:lnTo>
                    <a:pt x="8178164" y="1397000"/>
                  </a:lnTo>
                  <a:lnTo>
                    <a:pt x="8194548" y="1397000"/>
                  </a:lnTo>
                  <a:lnTo>
                    <a:pt x="8203437" y="1384300"/>
                  </a:lnTo>
                  <a:close/>
                </a:path>
                <a:path w="8284845" h="1460500">
                  <a:moveTo>
                    <a:pt x="8204581" y="76200"/>
                  </a:moveTo>
                  <a:lnTo>
                    <a:pt x="8189213" y="76200"/>
                  </a:lnTo>
                  <a:lnTo>
                    <a:pt x="8197214" y="88900"/>
                  </a:lnTo>
                  <a:lnTo>
                    <a:pt x="8204454" y="88900"/>
                  </a:lnTo>
                  <a:lnTo>
                    <a:pt x="8210931" y="101600"/>
                  </a:lnTo>
                  <a:lnTo>
                    <a:pt x="8216518" y="114300"/>
                  </a:lnTo>
                  <a:lnTo>
                    <a:pt x="8221090" y="127000"/>
                  </a:lnTo>
                  <a:lnTo>
                    <a:pt x="8224901" y="139700"/>
                  </a:lnTo>
                  <a:lnTo>
                    <a:pt x="8227567" y="139700"/>
                  </a:lnTo>
                  <a:lnTo>
                    <a:pt x="8229091" y="152400"/>
                  </a:lnTo>
                  <a:lnTo>
                    <a:pt x="8229600" y="165100"/>
                  </a:lnTo>
                  <a:lnTo>
                    <a:pt x="8229600" y="1295400"/>
                  </a:lnTo>
                  <a:lnTo>
                    <a:pt x="8224138" y="1333500"/>
                  </a:lnTo>
                  <a:lnTo>
                    <a:pt x="8215249" y="1358900"/>
                  </a:lnTo>
                  <a:lnTo>
                    <a:pt x="8209533" y="1358900"/>
                  </a:lnTo>
                  <a:lnTo>
                    <a:pt x="8202803" y="1371600"/>
                  </a:lnTo>
                  <a:lnTo>
                    <a:pt x="8195309" y="1384300"/>
                  </a:lnTo>
                  <a:lnTo>
                    <a:pt x="8211565" y="1384300"/>
                  </a:lnTo>
                  <a:lnTo>
                    <a:pt x="8230361" y="1346200"/>
                  </a:lnTo>
                  <a:lnTo>
                    <a:pt x="8239886" y="1308100"/>
                  </a:lnTo>
                  <a:lnTo>
                    <a:pt x="8240649" y="165100"/>
                  </a:lnTo>
                  <a:lnTo>
                    <a:pt x="8240013" y="152400"/>
                  </a:lnTo>
                  <a:lnTo>
                    <a:pt x="8238235" y="139700"/>
                  </a:lnTo>
                  <a:lnTo>
                    <a:pt x="8235187" y="127000"/>
                  </a:lnTo>
                  <a:lnTo>
                    <a:pt x="8230997" y="114300"/>
                  </a:lnTo>
                  <a:lnTo>
                    <a:pt x="8225916" y="101600"/>
                  </a:lnTo>
                  <a:lnTo>
                    <a:pt x="8219693" y="101600"/>
                  </a:lnTo>
                  <a:lnTo>
                    <a:pt x="8212582" y="88900"/>
                  </a:lnTo>
                  <a:lnTo>
                    <a:pt x="8204581" y="76200"/>
                  </a:lnTo>
                  <a:close/>
                </a:path>
                <a:path w="8284845" h="1460500">
                  <a:moveTo>
                    <a:pt x="115811" y="63500"/>
                  </a:moveTo>
                  <a:lnTo>
                    <a:pt x="89966" y="63500"/>
                  </a:lnTo>
                  <a:lnTo>
                    <a:pt x="81013" y="76200"/>
                  </a:lnTo>
                  <a:lnTo>
                    <a:pt x="72961" y="88900"/>
                  </a:lnTo>
                  <a:lnTo>
                    <a:pt x="65646" y="101600"/>
                  </a:lnTo>
                  <a:lnTo>
                    <a:pt x="59334" y="101600"/>
                  </a:lnTo>
                  <a:lnTo>
                    <a:pt x="46570" y="139700"/>
                  </a:lnTo>
                  <a:lnTo>
                    <a:pt x="43865" y="1295400"/>
                  </a:lnTo>
                  <a:lnTo>
                    <a:pt x="44475" y="1308100"/>
                  </a:lnTo>
                  <a:lnTo>
                    <a:pt x="53428" y="1346200"/>
                  </a:lnTo>
                  <a:lnTo>
                    <a:pt x="64820" y="1371600"/>
                  </a:lnTo>
                  <a:lnTo>
                    <a:pt x="80048" y="1371600"/>
                  </a:lnTo>
                  <a:lnTo>
                    <a:pt x="73621" y="1358900"/>
                  </a:lnTo>
                  <a:lnTo>
                    <a:pt x="67856" y="1346200"/>
                  </a:lnTo>
                  <a:lnTo>
                    <a:pt x="63334" y="1346200"/>
                  </a:lnTo>
                  <a:lnTo>
                    <a:pt x="59588" y="1333500"/>
                  </a:lnTo>
                  <a:lnTo>
                    <a:pt x="56832" y="1320800"/>
                  </a:lnTo>
                  <a:lnTo>
                    <a:pt x="55321" y="1308100"/>
                  </a:lnTo>
                  <a:lnTo>
                    <a:pt x="54825" y="1295400"/>
                  </a:lnTo>
                  <a:lnTo>
                    <a:pt x="54863" y="165100"/>
                  </a:lnTo>
                  <a:lnTo>
                    <a:pt x="55587" y="152400"/>
                  </a:lnTo>
                  <a:lnTo>
                    <a:pt x="57416" y="139700"/>
                  </a:lnTo>
                  <a:lnTo>
                    <a:pt x="60375" y="127000"/>
                  </a:lnTo>
                  <a:lnTo>
                    <a:pt x="64325" y="127000"/>
                  </a:lnTo>
                  <a:lnTo>
                    <a:pt x="69240" y="114300"/>
                  </a:lnTo>
                  <a:lnTo>
                    <a:pt x="74993" y="101600"/>
                  </a:lnTo>
                  <a:lnTo>
                    <a:pt x="81787" y="88900"/>
                  </a:lnTo>
                  <a:lnTo>
                    <a:pt x="89115" y="88900"/>
                  </a:lnTo>
                  <a:lnTo>
                    <a:pt x="97370" y="76200"/>
                  </a:lnTo>
                  <a:lnTo>
                    <a:pt x="106121" y="76200"/>
                  </a:lnTo>
                  <a:lnTo>
                    <a:pt x="115811" y="63500"/>
                  </a:lnTo>
                  <a:close/>
                </a:path>
                <a:path w="8284845" h="1460500">
                  <a:moveTo>
                    <a:pt x="8176006" y="50800"/>
                  </a:moveTo>
                  <a:lnTo>
                    <a:pt x="8140064" y="50800"/>
                  </a:lnTo>
                  <a:lnTo>
                    <a:pt x="8150733" y="63500"/>
                  </a:lnTo>
                  <a:lnTo>
                    <a:pt x="8171307" y="63500"/>
                  </a:lnTo>
                  <a:lnTo>
                    <a:pt x="8180324" y="76200"/>
                  </a:lnTo>
                  <a:lnTo>
                    <a:pt x="8195817" y="76200"/>
                  </a:lnTo>
                  <a:lnTo>
                    <a:pt x="8186165" y="63500"/>
                  </a:lnTo>
                  <a:lnTo>
                    <a:pt x="8176006" y="50800"/>
                  </a:lnTo>
                  <a:close/>
                </a:path>
                <a:path w="8284845" h="1460500">
                  <a:moveTo>
                    <a:pt x="147269" y="50800"/>
                  </a:moveTo>
                  <a:lnTo>
                    <a:pt x="110058" y="50800"/>
                  </a:lnTo>
                  <a:lnTo>
                    <a:pt x="99606" y="63500"/>
                  </a:lnTo>
                  <a:lnTo>
                    <a:pt x="136245" y="63500"/>
                  </a:lnTo>
                  <a:lnTo>
                    <a:pt x="147269" y="50800"/>
                  </a:lnTo>
                  <a:close/>
                </a:path>
                <a:path w="8284845" h="1460500">
                  <a:moveTo>
                    <a:pt x="8141715" y="38100"/>
                  </a:moveTo>
                  <a:lnTo>
                    <a:pt x="144525" y="38100"/>
                  </a:lnTo>
                  <a:lnTo>
                    <a:pt x="132461" y="50800"/>
                  </a:lnTo>
                  <a:lnTo>
                    <a:pt x="8153527" y="50800"/>
                  </a:lnTo>
                  <a:lnTo>
                    <a:pt x="8141715" y="38100"/>
                  </a:lnTo>
                  <a:close/>
                </a:path>
                <a:path w="8284845" h="1460500">
                  <a:moveTo>
                    <a:pt x="8164576" y="0"/>
                  </a:moveTo>
                  <a:lnTo>
                    <a:pt x="117309" y="0"/>
                  </a:lnTo>
                  <a:lnTo>
                    <a:pt x="102019" y="12700"/>
                  </a:lnTo>
                  <a:lnTo>
                    <a:pt x="8180197" y="12700"/>
                  </a:lnTo>
                  <a:lnTo>
                    <a:pt x="816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72360" y="1532890"/>
            <a:ext cx="193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3980" algn="l"/>
              </a:tabLst>
            </a:pPr>
            <a:r>
              <a:rPr sz="1800" dirty="0">
                <a:solidFill>
                  <a:srgbClr val="FFFFFF"/>
                </a:solidFill>
              </a:rPr>
              <a:t>Поварское	д</a:t>
            </a:r>
            <a:r>
              <a:rPr sz="1800" spc="5" dirty="0">
                <a:solidFill>
                  <a:srgbClr val="FFFFFF"/>
                </a:solidFill>
              </a:rPr>
              <a:t>е</a:t>
            </a:r>
            <a:r>
              <a:rPr sz="1800" spc="-5" dirty="0">
                <a:solidFill>
                  <a:srgbClr val="FFFFFF"/>
                </a:solidFill>
              </a:rPr>
              <a:t>ло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2300732" y="1900783"/>
            <a:ext cx="4752975" cy="5988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675"/>
              </a:spcBef>
              <a:buSzPct val="92857"/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Производство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реализация</a:t>
            </a:r>
            <a:r>
              <a:rPr sz="14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кулинарных</a:t>
            </a:r>
            <a:r>
              <a:rPr sz="14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изделий</a:t>
            </a:r>
            <a:endParaRPr sz="1400">
              <a:latin typeface="Lucida Sans Unicode"/>
              <a:cs typeface="Lucida Sans Unicode"/>
            </a:endParaRPr>
          </a:p>
          <a:p>
            <a:pPr marL="127000" indent="-114300">
              <a:lnSpc>
                <a:spcPct val="100000"/>
              </a:lnSpc>
              <a:spcBef>
                <a:spcPts val="575"/>
              </a:spcBef>
              <a:buSzPct val="92857"/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Производство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реализация</a:t>
            </a:r>
            <a:r>
              <a:rPr sz="14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кондитерских</a:t>
            </a:r>
            <a:r>
              <a:rPr sz="14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изделий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1538" y="1596389"/>
            <a:ext cx="1701164" cy="1184910"/>
            <a:chOff x="571538" y="1596389"/>
            <a:chExt cx="1701164" cy="11849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1" y="1623059"/>
              <a:ext cx="1645920" cy="11308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1538" y="1596389"/>
              <a:ext cx="1701164" cy="1184910"/>
            </a:xfrm>
            <a:custGeom>
              <a:avLst/>
              <a:gdLst/>
              <a:ahLst/>
              <a:cxnLst/>
              <a:rect l="l" t="t" r="r" b="b"/>
              <a:pathLst>
                <a:path w="1701164" h="1184910">
                  <a:moveTo>
                    <a:pt x="1573110" y="0"/>
                  </a:moveTo>
                  <a:lnTo>
                    <a:pt x="139192" y="0"/>
                  </a:lnTo>
                  <a:lnTo>
                    <a:pt x="111023" y="2539"/>
                  </a:lnTo>
                  <a:lnTo>
                    <a:pt x="72313" y="17780"/>
                  </a:lnTo>
                  <a:lnTo>
                    <a:pt x="40322" y="41910"/>
                  </a:lnTo>
                  <a:lnTo>
                    <a:pt x="16294" y="74930"/>
                  </a:lnTo>
                  <a:lnTo>
                    <a:pt x="2565" y="113030"/>
                  </a:lnTo>
                  <a:lnTo>
                    <a:pt x="0" y="1046480"/>
                  </a:lnTo>
                  <a:lnTo>
                    <a:pt x="850" y="1060450"/>
                  </a:lnTo>
                  <a:lnTo>
                    <a:pt x="11531" y="1101089"/>
                  </a:lnTo>
                  <a:lnTo>
                    <a:pt x="32981" y="1135380"/>
                  </a:lnTo>
                  <a:lnTo>
                    <a:pt x="62979" y="1162050"/>
                  </a:lnTo>
                  <a:lnTo>
                    <a:pt x="100164" y="1179830"/>
                  </a:lnTo>
                  <a:lnTo>
                    <a:pt x="127673" y="1184910"/>
                  </a:lnTo>
                  <a:lnTo>
                    <a:pt x="1575904" y="1184910"/>
                  </a:lnTo>
                  <a:lnTo>
                    <a:pt x="1616163" y="1173480"/>
                  </a:lnTo>
                  <a:lnTo>
                    <a:pt x="1649165" y="1153160"/>
                  </a:lnTo>
                  <a:lnTo>
                    <a:pt x="140550" y="1153160"/>
                  </a:lnTo>
                  <a:lnTo>
                    <a:pt x="118618" y="1150620"/>
                  </a:lnTo>
                  <a:lnTo>
                    <a:pt x="80175" y="1134110"/>
                  </a:lnTo>
                  <a:lnTo>
                    <a:pt x="51130" y="1104900"/>
                  </a:lnTo>
                  <a:lnTo>
                    <a:pt x="35001" y="1066800"/>
                  </a:lnTo>
                  <a:lnTo>
                    <a:pt x="32932" y="1046480"/>
                  </a:lnTo>
                  <a:lnTo>
                    <a:pt x="32942" y="139700"/>
                  </a:lnTo>
                  <a:lnTo>
                    <a:pt x="41401" y="97789"/>
                  </a:lnTo>
                  <a:lnTo>
                    <a:pt x="57619" y="72389"/>
                  </a:lnTo>
                  <a:lnTo>
                    <a:pt x="64579" y="63500"/>
                  </a:lnTo>
                  <a:lnTo>
                    <a:pt x="98920" y="40639"/>
                  </a:lnTo>
                  <a:lnTo>
                    <a:pt x="108813" y="38100"/>
                  </a:lnTo>
                  <a:lnTo>
                    <a:pt x="119138" y="34289"/>
                  </a:lnTo>
                  <a:lnTo>
                    <a:pt x="129857" y="33020"/>
                  </a:lnTo>
                  <a:lnTo>
                    <a:pt x="1650000" y="33020"/>
                  </a:lnTo>
                  <a:lnTo>
                    <a:pt x="1648548" y="31750"/>
                  </a:lnTo>
                  <a:lnTo>
                    <a:pt x="1637880" y="22860"/>
                  </a:lnTo>
                  <a:lnTo>
                    <a:pt x="1626069" y="16510"/>
                  </a:lnTo>
                  <a:lnTo>
                    <a:pt x="1613750" y="10160"/>
                  </a:lnTo>
                  <a:lnTo>
                    <a:pt x="1587207" y="2539"/>
                  </a:lnTo>
                  <a:lnTo>
                    <a:pt x="1573110" y="0"/>
                  </a:lnTo>
                  <a:close/>
                </a:path>
                <a:path w="1701164" h="1184910">
                  <a:moveTo>
                    <a:pt x="1650000" y="33020"/>
                  </a:moveTo>
                  <a:lnTo>
                    <a:pt x="1571459" y="33020"/>
                  </a:lnTo>
                  <a:lnTo>
                    <a:pt x="1592541" y="38100"/>
                  </a:lnTo>
                  <a:lnTo>
                    <a:pt x="1602320" y="40639"/>
                  </a:lnTo>
                  <a:lnTo>
                    <a:pt x="1636483" y="64770"/>
                  </a:lnTo>
                  <a:lnTo>
                    <a:pt x="1659470" y="99060"/>
                  </a:lnTo>
                  <a:lnTo>
                    <a:pt x="1667796" y="139700"/>
                  </a:lnTo>
                  <a:lnTo>
                    <a:pt x="1667782" y="1046480"/>
                  </a:lnTo>
                  <a:lnTo>
                    <a:pt x="1659343" y="1087120"/>
                  </a:lnTo>
                  <a:lnTo>
                    <a:pt x="1636102" y="1121410"/>
                  </a:lnTo>
                  <a:lnTo>
                    <a:pt x="1601939" y="1144270"/>
                  </a:lnTo>
                  <a:lnTo>
                    <a:pt x="1560029" y="1153160"/>
                  </a:lnTo>
                  <a:lnTo>
                    <a:pt x="1649165" y="1153160"/>
                  </a:lnTo>
                  <a:lnTo>
                    <a:pt x="1677377" y="1122680"/>
                  </a:lnTo>
                  <a:lnTo>
                    <a:pt x="1694903" y="1085850"/>
                  </a:lnTo>
                  <a:lnTo>
                    <a:pt x="1700682" y="1046480"/>
                  </a:lnTo>
                  <a:lnTo>
                    <a:pt x="1700745" y="139700"/>
                  </a:lnTo>
                  <a:lnTo>
                    <a:pt x="1699856" y="124460"/>
                  </a:lnTo>
                  <a:lnTo>
                    <a:pt x="1689188" y="85089"/>
                  </a:lnTo>
                  <a:lnTo>
                    <a:pt x="1667725" y="49530"/>
                  </a:lnTo>
                  <a:lnTo>
                    <a:pt x="1658708" y="40639"/>
                  </a:lnTo>
                  <a:lnTo>
                    <a:pt x="1650000" y="33020"/>
                  </a:lnTo>
                  <a:close/>
                </a:path>
                <a:path w="1701164" h="1184910">
                  <a:moveTo>
                    <a:pt x="141363" y="43180"/>
                  </a:moveTo>
                  <a:lnTo>
                    <a:pt x="103682" y="50800"/>
                  </a:lnTo>
                  <a:lnTo>
                    <a:pt x="66446" y="78739"/>
                  </a:lnTo>
                  <a:lnTo>
                    <a:pt x="45948" y="120650"/>
                  </a:lnTo>
                  <a:lnTo>
                    <a:pt x="43913" y="139700"/>
                  </a:lnTo>
                  <a:lnTo>
                    <a:pt x="43929" y="1046480"/>
                  </a:lnTo>
                  <a:lnTo>
                    <a:pt x="55054" y="1090930"/>
                  </a:lnTo>
                  <a:lnTo>
                    <a:pt x="85902" y="1125220"/>
                  </a:lnTo>
                  <a:lnTo>
                    <a:pt x="129844" y="1140460"/>
                  </a:lnTo>
                  <a:lnTo>
                    <a:pt x="140550" y="1141730"/>
                  </a:lnTo>
                  <a:lnTo>
                    <a:pt x="1569300" y="1141730"/>
                  </a:lnTo>
                  <a:lnTo>
                    <a:pt x="1578952" y="1139189"/>
                  </a:lnTo>
                  <a:lnTo>
                    <a:pt x="1588223" y="1137920"/>
                  </a:lnTo>
                  <a:lnTo>
                    <a:pt x="1597113" y="1134110"/>
                  </a:lnTo>
                  <a:lnTo>
                    <a:pt x="1605622" y="1130300"/>
                  </a:lnTo>
                  <a:lnTo>
                    <a:pt x="130378" y="1130300"/>
                  </a:lnTo>
                  <a:lnTo>
                    <a:pt x="121920" y="1129030"/>
                  </a:lnTo>
                  <a:lnTo>
                    <a:pt x="84848" y="1109980"/>
                  </a:lnTo>
                  <a:lnTo>
                    <a:pt x="60972" y="1076960"/>
                  </a:lnTo>
                  <a:lnTo>
                    <a:pt x="54871" y="1046480"/>
                  </a:lnTo>
                  <a:lnTo>
                    <a:pt x="54892" y="139700"/>
                  </a:lnTo>
                  <a:lnTo>
                    <a:pt x="65735" y="97789"/>
                  </a:lnTo>
                  <a:lnTo>
                    <a:pt x="93611" y="68580"/>
                  </a:lnTo>
                  <a:lnTo>
                    <a:pt x="133159" y="54610"/>
                  </a:lnTo>
                  <a:lnTo>
                    <a:pt x="1604225" y="54610"/>
                  </a:lnTo>
                  <a:lnTo>
                    <a:pt x="1598637" y="52070"/>
                  </a:lnTo>
                  <a:lnTo>
                    <a:pt x="1589874" y="48260"/>
                  </a:lnTo>
                  <a:lnTo>
                    <a:pt x="1580476" y="45720"/>
                  </a:lnTo>
                  <a:lnTo>
                    <a:pt x="1570951" y="44450"/>
                  </a:lnTo>
                  <a:lnTo>
                    <a:pt x="141363" y="43180"/>
                  </a:lnTo>
                  <a:close/>
                </a:path>
                <a:path w="1701164" h="1184910">
                  <a:moveTo>
                    <a:pt x="1604225" y="54610"/>
                  </a:moveTo>
                  <a:lnTo>
                    <a:pt x="1570443" y="54610"/>
                  </a:lnTo>
                  <a:lnTo>
                    <a:pt x="1578825" y="57150"/>
                  </a:lnTo>
                  <a:lnTo>
                    <a:pt x="1587080" y="58420"/>
                  </a:lnTo>
                  <a:lnTo>
                    <a:pt x="1594827" y="62230"/>
                  </a:lnTo>
                  <a:lnTo>
                    <a:pt x="1627339" y="86360"/>
                  </a:lnTo>
                  <a:lnTo>
                    <a:pt x="1631911" y="93980"/>
                  </a:lnTo>
                  <a:lnTo>
                    <a:pt x="1636356" y="100330"/>
                  </a:lnTo>
                  <a:lnTo>
                    <a:pt x="1645809" y="139700"/>
                  </a:lnTo>
                  <a:lnTo>
                    <a:pt x="1645818" y="1046480"/>
                  </a:lnTo>
                  <a:lnTo>
                    <a:pt x="1645373" y="1055370"/>
                  </a:lnTo>
                  <a:lnTo>
                    <a:pt x="1630641" y="1093470"/>
                  </a:lnTo>
                  <a:lnTo>
                    <a:pt x="1625561" y="1101089"/>
                  </a:lnTo>
                  <a:lnTo>
                    <a:pt x="1619973" y="1106170"/>
                  </a:lnTo>
                  <a:lnTo>
                    <a:pt x="1613623" y="1112520"/>
                  </a:lnTo>
                  <a:lnTo>
                    <a:pt x="1607019" y="1116330"/>
                  </a:lnTo>
                  <a:lnTo>
                    <a:pt x="1599780" y="1121410"/>
                  </a:lnTo>
                  <a:lnTo>
                    <a:pt x="1592414" y="1123950"/>
                  </a:lnTo>
                  <a:lnTo>
                    <a:pt x="1584413" y="1127760"/>
                  </a:lnTo>
                  <a:lnTo>
                    <a:pt x="1567649" y="1130300"/>
                  </a:lnTo>
                  <a:lnTo>
                    <a:pt x="1605622" y="1130300"/>
                  </a:lnTo>
                  <a:lnTo>
                    <a:pt x="1639912" y="1099820"/>
                  </a:lnTo>
                  <a:lnTo>
                    <a:pt x="1656295" y="1055370"/>
                  </a:lnTo>
                  <a:lnTo>
                    <a:pt x="1656867" y="139700"/>
                  </a:lnTo>
                  <a:lnTo>
                    <a:pt x="1656422" y="130810"/>
                  </a:lnTo>
                  <a:lnTo>
                    <a:pt x="1640801" y="86360"/>
                  </a:lnTo>
                  <a:lnTo>
                    <a:pt x="1635340" y="80010"/>
                  </a:lnTo>
                  <a:lnTo>
                    <a:pt x="1628990" y="72389"/>
                  </a:lnTo>
                  <a:lnTo>
                    <a:pt x="1622259" y="66039"/>
                  </a:lnTo>
                  <a:lnTo>
                    <a:pt x="1614893" y="60960"/>
                  </a:lnTo>
                  <a:lnTo>
                    <a:pt x="1607019" y="55880"/>
                  </a:lnTo>
                  <a:lnTo>
                    <a:pt x="1604225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29768" y="3018535"/>
            <a:ext cx="8284845" cy="1460500"/>
            <a:chOff x="429768" y="3018535"/>
            <a:chExt cx="8284845" cy="1460500"/>
          </a:xfrm>
        </p:grpSpPr>
        <p:sp>
          <p:nvSpPr>
            <p:cNvPr id="16" name="object 16"/>
            <p:cNvSpPr/>
            <p:nvPr/>
          </p:nvSpPr>
          <p:spPr>
            <a:xfrm>
              <a:off x="457200" y="3037331"/>
              <a:ext cx="8229600" cy="1414780"/>
            </a:xfrm>
            <a:custGeom>
              <a:avLst/>
              <a:gdLst/>
              <a:ahLst/>
              <a:cxnLst/>
              <a:rect l="l" t="t" r="r" b="b"/>
              <a:pathLst>
                <a:path w="8229600" h="1414779">
                  <a:moveTo>
                    <a:pt x="8088122" y="0"/>
                  </a:moveTo>
                  <a:lnTo>
                    <a:pt x="141427" y="0"/>
                  </a:lnTo>
                  <a:lnTo>
                    <a:pt x="96726" y="7215"/>
                  </a:lnTo>
                  <a:lnTo>
                    <a:pt x="57903" y="27306"/>
                  </a:lnTo>
                  <a:lnTo>
                    <a:pt x="27288" y="57936"/>
                  </a:lnTo>
                  <a:lnTo>
                    <a:pt x="7210" y="96771"/>
                  </a:lnTo>
                  <a:lnTo>
                    <a:pt x="0" y="141477"/>
                  </a:lnTo>
                  <a:lnTo>
                    <a:pt x="0" y="1272793"/>
                  </a:lnTo>
                  <a:lnTo>
                    <a:pt x="7210" y="1317500"/>
                  </a:lnTo>
                  <a:lnTo>
                    <a:pt x="27288" y="1356335"/>
                  </a:lnTo>
                  <a:lnTo>
                    <a:pt x="57903" y="1386965"/>
                  </a:lnTo>
                  <a:lnTo>
                    <a:pt x="96726" y="1407056"/>
                  </a:lnTo>
                  <a:lnTo>
                    <a:pt x="141427" y="1414271"/>
                  </a:lnTo>
                  <a:lnTo>
                    <a:pt x="8088122" y="1414271"/>
                  </a:lnTo>
                  <a:lnTo>
                    <a:pt x="8132828" y="1407056"/>
                  </a:lnTo>
                  <a:lnTo>
                    <a:pt x="8171663" y="1386965"/>
                  </a:lnTo>
                  <a:lnTo>
                    <a:pt x="8202293" y="1356335"/>
                  </a:lnTo>
                  <a:lnTo>
                    <a:pt x="8222384" y="1317500"/>
                  </a:lnTo>
                  <a:lnTo>
                    <a:pt x="8229600" y="1272793"/>
                  </a:lnTo>
                  <a:lnTo>
                    <a:pt x="8229600" y="141477"/>
                  </a:lnTo>
                  <a:lnTo>
                    <a:pt x="8222384" y="96771"/>
                  </a:lnTo>
                  <a:lnTo>
                    <a:pt x="8202293" y="57936"/>
                  </a:lnTo>
                  <a:lnTo>
                    <a:pt x="8171663" y="27306"/>
                  </a:lnTo>
                  <a:lnTo>
                    <a:pt x="8132828" y="7215"/>
                  </a:lnTo>
                  <a:lnTo>
                    <a:pt x="8088122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768" y="3018535"/>
              <a:ext cx="8284845" cy="1460500"/>
            </a:xfrm>
            <a:custGeom>
              <a:avLst/>
              <a:gdLst/>
              <a:ahLst/>
              <a:cxnLst/>
              <a:rect l="l" t="t" r="r" b="b"/>
              <a:pathLst>
                <a:path w="8284845" h="1460500">
                  <a:moveTo>
                    <a:pt x="8182483" y="1447800"/>
                  </a:moveTo>
                  <a:lnTo>
                    <a:pt x="104355" y="1447800"/>
                  </a:lnTo>
                  <a:lnTo>
                    <a:pt x="119900" y="1460500"/>
                  </a:lnTo>
                  <a:lnTo>
                    <a:pt x="8167115" y="1460500"/>
                  </a:lnTo>
                  <a:lnTo>
                    <a:pt x="8182483" y="1447800"/>
                  </a:lnTo>
                  <a:close/>
                </a:path>
                <a:path w="8284845" h="1460500">
                  <a:moveTo>
                    <a:pt x="8223884" y="1422400"/>
                  </a:moveTo>
                  <a:lnTo>
                    <a:pt x="8155812" y="1422400"/>
                  </a:lnTo>
                  <a:lnTo>
                    <a:pt x="8142732" y="1435100"/>
                  </a:lnTo>
                  <a:lnTo>
                    <a:pt x="75590" y="1435100"/>
                  </a:lnTo>
                  <a:lnTo>
                    <a:pt x="89636" y="1447800"/>
                  </a:lnTo>
                  <a:lnTo>
                    <a:pt x="8197341" y="1447800"/>
                  </a:lnTo>
                  <a:lnTo>
                    <a:pt x="8211311" y="1435100"/>
                  </a:lnTo>
                  <a:lnTo>
                    <a:pt x="8223884" y="1422400"/>
                  </a:lnTo>
                  <a:close/>
                </a:path>
                <a:path w="8284845" h="1460500">
                  <a:moveTo>
                    <a:pt x="8194929" y="12700"/>
                  </a:moveTo>
                  <a:lnTo>
                    <a:pt x="87071" y="12700"/>
                  </a:lnTo>
                  <a:lnTo>
                    <a:pt x="73520" y="25400"/>
                  </a:lnTo>
                  <a:lnTo>
                    <a:pt x="37655" y="63500"/>
                  </a:lnTo>
                  <a:lnTo>
                    <a:pt x="12826" y="101600"/>
                  </a:lnTo>
                  <a:lnTo>
                    <a:pt x="3162" y="139700"/>
                  </a:lnTo>
                  <a:lnTo>
                    <a:pt x="800" y="152400"/>
                  </a:lnTo>
                  <a:lnTo>
                    <a:pt x="0" y="165100"/>
                  </a:lnTo>
                  <a:lnTo>
                    <a:pt x="38" y="1295400"/>
                  </a:lnTo>
                  <a:lnTo>
                    <a:pt x="1066" y="1320800"/>
                  </a:lnTo>
                  <a:lnTo>
                    <a:pt x="3746" y="1333500"/>
                  </a:lnTo>
                  <a:lnTo>
                    <a:pt x="8039" y="1346200"/>
                  </a:lnTo>
                  <a:lnTo>
                    <a:pt x="13817" y="1358900"/>
                  </a:lnTo>
                  <a:lnTo>
                    <a:pt x="21107" y="1384300"/>
                  </a:lnTo>
                  <a:lnTo>
                    <a:pt x="29629" y="1397000"/>
                  </a:lnTo>
                  <a:lnTo>
                    <a:pt x="39382" y="1409700"/>
                  </a:lnTo>
                  <a:lnTo>
                    <a:pt x="50457" y="1422400"/>
                  </a:lnTo>
                  <a:lnTo>
                    <a:pt x="62433" y="1435100"/>
                  </a:lnTo>
                  <a:lnTo>
                    <a:pt x="141211" y="1435100"/>
                  </a:lnTo>
                  <a:lnTo>
                    <a:pt x="128155" y="1422400"/>
                  </a:lnTo>
                  <a:lnTo>
                    <a:pt x="103797" y="1422400"/>
                  </a:lnTo>
                  <a:lnTo>
                    <a:pt x="92671" y="1409700"/>
                  </a:lnTo>
                  <a:lnTo>
                    <a:pt x="82156" y="1397000"/>
                  </a:lnTo>
                  <a:lnTo>
                    <a:pt x="72542" y="1397000"/>
                  </a:lnTo>
                  <a:lnTo>
                    <a:pt x="63792" y="1384300"/>
                  </a:lnTo>
                  <a:lnTo>
                    <a:pt x="43522" y="1346200"/>
                  </a:lnTo>
                  <a:lnTo>
                    <a:pt x="33616" y="1308100"/>
                  </a:lnTo>
                  <a:lnTo>
                    <a:pt x="32905" y="1295400"/>
                  </a:lnTo>
                  <a:lnTo>
                    <a:pt x="32918" y="165100"/>
                  </a:lnTo>
                  <a:lnTo>
                    <a:pt x="39128" y="127000"/>
                  </a:lnTo>
                  <a:lnTo>
                    <a:pt x="56299" y="88900"/>
                  </a:lnTo>
                  <a:lnTo>
                    <a:pt x="64134" y="76200"/>
                  </a:lnTo>
                  <a:lnTo>
                    <a:pt x="72910" y="76200"/>
                  </a:lnTo>
                  <a:lnTo>
                    <a:pt x="82562" y="63500"/>
                  </a:lnTo>
                  <a:lnTo>
                    <a:pt x="93078" y="50800"/>
                  </a:lnTo>
                  <a:lnTo>
                    <a:pt x="104317" y="50800"/>
                  </a:lnTo>
                  <a:lnTo>
                    <a:pt x="116179" y="38100"/>
                  </a:lnTo>
                  <a:lnTo>
                    <a:pt x="141770" y="38100"/>
                  </a:lnTo>
                  <a:lnTo>
                    <a:pt x="155206" y="25400"/>
                  </a:lnTo>
                  <a:lnTo>
                    <a:pt x="8209153" y="25400"/>
                  </a:lnTo>
                  <a:lnTo>
                    <a:pt x="8194929" y="12700"/>
                  </a:lnTo>
                  <a:close/>
                </a:path>
                <a:path w="8284845" h="1460500">
                  <a:moveTo>
                    <a:pt x="8163686" y="1409700"/>
                  </a:moveTo>
                  <a:lnTo>
                    <a:pt x="119506" y="1409700"/>
                  </a:lnTo>
                  <a:lnTo>
                    <a:pt x="130898" y="1422400"/>
                  </a:lnTo>
                  <a:lnTo>
                    <a:pt x="8152003" y="1422400"/>
                  </a:lnTo>
                  <a:lnTo>
                    <a:pt x="8163686" y="1409700"/>
                  </a:lnTo>
                  <a:close/>
                </a:path>
                <a:path w="8284845" h="1460500">
                  <a:moveTo>
                    <a:pt x="8209153" y="25400"/>
                  </a:moveTo>
                  <a:lnTo>
                    <a:pt x="8129905" y="25400"/>
                  </a:lnTo>
                  <a:lnTo>
                    <a:pt x="8143366" y="38100"/>
                  </a:lnTo>
                  <a:lnTo>
                    <a:pt x="8168893" y="38100"/>
                  </a:lnTo>
                  <a:lnTo>
                    <a:pt x="8180705" y="50800"/>
                  </a:lnTo>
                  <a:lnTo>
                    <a:pt x="8191881" y="50800"/>
                  </a:lnTo>
                  <a:lnTo>
                    <a:pt x="8202295" y="63500"/>
                  </a:lnTo>
                  <a:lnTo>
                    <a:pt x="8211947" y="76200"/>
                  </a:lnTo>
                  <a:lnTo>
                    <a:pt x="8220709" y="76200"/>
                  </a:lnTo>
                  <a:lnTo>
                    <a:pt x="8240903" y="114300"/>
                  </a:lnTo>
                  <a:lnTo>
                    <a:pt x="8250808" y="152400"/>
                  </a:lnTo>
                  <a:lnTo>
                    <a:pt x="8251571" y="165100"/>
                  </a:lnTo>
                  <a:lnTo>
                    <a:pt x="8251571" y="1295400"/>
                  </a:lnTo>
                  <a:lnTo>
                    <a:pt x="8245348" y="1333500"/>
                  </a:lnTo>
                  <a:lnTo>
                    <a:pt x="8228203" y="1371600"/>
                  </a:lnTo>
                  <a:lnTo>
                    <a:pt x="8211565" y="1397000"/>
                  </a:lnTo>
                  <a:lnTo>
                    <a:pt x="8201913" y="1397000"/>
                  </a:lnTo>
                  <a:lnTo>
                    <a:pt x="8191373" y="1409700"/>
                  </a:lnTo>
                  <a:lnTo>
                    <a:pt x="8180324" y="1422400"/>
                  </a:lnTo>
                  <a:lnTo>
                    <a:pt x="8236077" y="1422400"/>
                  </a:lnTo>
                  <a:lnTo>
                    <a:pt x="8246617" y="1409700"/>
                  </a:lnTo>
                  <a:lnTo>
                    <a:pt x="8256397" y="1397000"/>
                  </a:lnTo>
                  <a:lnTo>
                    <a:pt x="8264779" y="1371600"/>
                  </a:lnTo>
                  <a:lnTo>
                    <a:pt x="8271636" y="1358900"/>
                  </a:lnTo>
                  <a:lnTo>
                    <a:pt x="8277225" y="1346200"/>
                  </a:lnTo>
                  <a:lnTo>
                    <a:pt x="8281288" y="1333500"/>
                  </a:lnTo>
                  <a:lnTo>
                    <a:pt x="8283702" y="1308100"/>
                  </a:lnTo>
                  <a:lnTo>
                    <a:pt x="8284463" y="1295400"/>
                  </a:lnTo>
                  <a:lnTo>
                    <a:pt x="8284463" y="165100"/>
                  </a:lnTo>
                  <a:lnTo>
                    <a:pt x="8280781" y="127000"/>
                  </a:lnTo>
                  <a:lnTo>
                    <a:pt x="8263382" y="88900"/>
                  </a:lnTo>
                  <a:lnTo>
                    <a:pt x="8234045" y="50800"/>
                  </a:lnTo>
                  <a:lnTo>
                    <a:pt x="8221980" y="38100"/>
                  </a:lnTo>
                  <a:lnTo>
                    <a:pt x="8209153" y="25400"/>
                  </a:lnTo>
                  <a:close/>
                </a:path>
                <a:path w="8284845" h="1460500">
                  <a:moveTo>
                    <a:pt x="123291" y="1397000"/>
                  </a:moveTo>
                  <a:lnTo>
                    <a:pt x="98361" y="1397000"/>
                  </a:lnTo>
                  <a:lnTo>
                    <a:pt x="108521" y="1409700"/>
                  </a:lnTo>
                  <a:lnTo>
                    <a:pt x="133654" y="1409700"/>
                  </a:lnTo>
                  <a:lnTo>
                    <a:pt x="123291" y="1397000"/>
                  </a:lnTo>
                  <a:close/>
                </a:path>
                <a:path w="8284845" h="1460500">
                  <a:moveTo>
                    <a:pt x="8184768" y="1397000"/>
                  </a:moveTo>
                  <a:lnTo>
                    <a:pt x="8168893" y="1397000"/>
                  </a:lnTo>
                  <a:lnTo>
                    <a:pt x="8158860" y="1409700"/>
                  </a:lnTo>
                  <a:lnTo>
                    <a:pt x="8174608" y="1409700"/>
                  </a:lnTo>
                  <a:lnTo>
                    <a:pt x="8184768" y="1397000"/>
                  </a:lnTo>
                  <a:close/>
                </a:path>
                <a:path w="8284845" h="1460500">
                  <a:moveTo>
                    <a:pt x="87274" y="1371600"/>
                  </a:moveTo>
                  <a:lnTo>
                    <a:pt x="71920" y="1371600"/>
                  </a:lnTo>
                  <a:lnTo>
                    <a:pt x="79908" y="1384300"/>
                  </a:lnTo>
                  <a:lnTo>
                    <a:pt x="88722" y="1397000"/>
                  </a:lnTo>
                  <a:lnTo>
                    <a:pt x="104051" y="1397000"/>
                  </a:lnTo>
                  <a:lnTo>
                    <a:pt x="95300" y="1384300"/>
                  </a:lnTo>
                  <a:lnTo>
                    <a:pt x="87274" y="1371600"/>
                  </a:lnTo>
                  <a:close/>
                </a:path>
                <a:path w="8284845" h="1460500">
                  <a:moveTo>
                    <a:pt x="8203437" y="1384300"/>
                  </a:moveTo>
                  <a:lnTo>
                    <a:pt x="8187308" y="1384300"/>
                  </a:lnTo>
                  <a:lnTo>
                    <a:pt x="8178164" y="1397000"/>
                  </a:lnTo>
                  <a:lnTo>
                    <a:pt x="8194548" y="1397000"/>
                  </a:lnTo>
                  <a:lnTo>
                    <a:pt x="8203437" y="1384300"/>
                  </a:lnTo>
                  <a:close/>
                </a:path>
                <a:path w="8284845" h="1460500">
                  <a:moveTo>
                    <a:pt x="8204581" y="76200"/>
                  </a:moveTo>
                  <a:lnTo>
                    <a:pt x="8189213" y="76200"/>
                  </a:lnTo>
                  <a:lnTo>
                    <a:pt x="8197214" y="88900"/>
                  </a:lnTo>
                  <a:lnTo>
                    <a:pt x="8204454" y="88900"/>
                  </a:lnTo>
                  <a:lnTo>
                    <a:pt x="8210931" y="101600"/>
                  </a:lnTo>
                  <a:lnTo>
                    <a:pt x="8216518" y="114300"/>
                  </a:lnTo>
                  <a:lnTo>
                    <a:pt x="8221090" y="127000"/>
                  </a:lnTo>
                  <a:lnTo>
                    <a:pt x="8224901" y="139700"/>
                  </a:lnTo>
                  <a:lnTo>
                    <a:pt x="8227567" y="139700"/>
                  </a:lnTo>
                  <a:lnTo>
                    <a:pt x="8229091" y="152400"/>
                  </a:lnTo>
                  <a:lnTo>
                    <a:pt x="8229600" y="165100"/>
                  </a:lnTo>
                  <a:lnTo>
                    <a:pt x="8229600" y="1295400"/>
                  </a:lnTo>
                  <a:lnTo>
                    <a:pt x="8224138" y="1333500"/>
                  </a:lnTo>
                  <a:lnTo>
                    <a:pt x="8215249" y="1358900"/>
                  </a:lnTo>
                  <a:lnTo>
                    <a:pt x="8209533" y="1358900"/>
                  </a:lnTo>
                  <a:lnTo>
                    <a:pt x="8202803" y="1371600"/>
                  </a:lnTo>
                  <a:lnTo>
                    <a:pt x="8195309" y="1384300"/>
                  </a:lnTo>
                  <a:lnTo>
                    <a:pt x="8211565" y="1384300"/>
                  </a:lnTo>
                  <a:lnTo>
                    <a:pt x="8230361" y="1346200"/>
                  </a:lnTo>
                  <a:lnTo>
                    <a:pt x="8239886" y="1308100"/>
                  </a:lnTo>
                  <a:lnTo>
                    <a:pt x="8240649" y="165100"/>
                  </a:lnTo>
                  <a:lnTo>
                    <a:pt x="8240013" y="152400"/>
                  </a:lnTo>
                  <a:lnTo>
                    <a:pt x="8238235" y="139700"/>
                  </a:lnTo>
                  <a:lnTo>
                    <a:pt x="8235187" y="127000"/>
                  </a:lnTo>
                  <a:lnTo>
                    <a:pt x="8230997" y="114300"/>
                  </a:lnTo>
                  <a:lnTo>
                    <a:pt x="8225916" y="101600"/>
                  </a:lnTo>
                  <a:lnTo>
                    <a:pt x="8219693" y="101600"/>
                  </a:lnTo>
                  <a:lnTo>
                    <a:pt x="8212582" y="88900"/>
                  </a:lnTo>
                  <a:lnTo>
                    <a:pt x="8204581" y="76200"/>
                  </a:lnTo>
                  <a:close/>
                </a:path>
                <a:path w="8284845" h="1460500">
                  <a:moveTo>
                    <a:pt x="115811" y="63500"/>
                  </a:moveTo>
                  <a:lnTo>
                    <a:pt x="89966" y="63500"/>
                  </a:lnTo>
                  <a:lnTo>
                    <a:pt x="81013" y="76200"/>
                  </a:lnTo>
                  <a:lnTo>
                    <a:pt x="72961" y="88900"/>
                  </a:lnTo>
                  <a:lnTo>
                    <a:pt x="65646" y="101600"/>
                  </a:lnTo>
                  <a:lnTo>
                    <a:pt x="59334" y="101600"/>
                  </a:lnTo>
                  <a:lnTo>
                    <a:pt x="46570" y="139700"/>
                  </a:lnTo>
                  <a:lnTo>
                    <a:pt x="43865" y="1295400"/>
                  </a:lnTo>
                  <a:lnTo>
                    <a:pt x="44475" y="1308100"/>
                  </a:lnTo>
                  <a:lnTo>
                    <a:pt x="53428" y="1346200"/>
                  </a:lnTo>
                  <a:lnTo>
                    <a:pt x="64820" y="1371600"/>
                  </a:lnTo>
                  <a:lnTo>
                    <a:pt x="80048" y="1371600"/>
                  </a:lnTo>
                  <a:lnTo>
                    <a:pt x="73621" y="1358900"/>
                  </a:lnTo>
                  <a:lnTo>
                    <a:pt x="67856" y="1346200"/>
                  </a:lnTo>
                  <a:lnTo>
                    <a:pt x="63334" y="1346200"/>
                  </a:lnTo>
                  <a:lnTo>
                    <a:pt x="59588" y="1333500"/>
                  </a:lnTo>
                  <a:lnTo>
                    <a:pt x="56832" y="1320800"/>
                  </a:lnTo>
                  <a:lnTo>
                    <a:pt x="55321" y="1308100"/>
                  </a:lnTo>
                  <a:lnTo>
                    <a:pt x="54825" y="1295400"/>
                  </a:lnTo>
                  <a:lnTo>
                    <a:pt x="54863" y="165100"/>
                  </a:lnTo>
                  <a:lnTo>
                    <a:pt x="55587" y="152400"/>
                  </a:lnTo>
                  <a:lnTo>
                    <a:pt x="57416" y="139700"/>
                  </a:lnTo>
                  <a:lnTo>
                    <a:pt x="60375" y="127000"/>
                  </a:lnTo>
                  <a:lnTo>
                    <a:pt x="64325" y="127000"/>
                  </a:lnTo>
                  <a:lnTo>
                    <a:pt x="69240" y="114300"/>
                  </a:lnTo>
                  <a:lnTo>
                    <a:pt x="74993" y="101600"/>
                  </a:lnTo>
                  <a:lnTo>
                    <a:pt x="81787" y="88900"/>
                  </a:lnTo>
                  <a:lnTo>
                    <a:pt x="89115" y="88900"/>
                  </a:lnTo>
                  <a:lnTo>
                    <a:pt x="97370" y="76200"/>
                  </a:lnTo>
                  <a:lnTo>
                    <a:pt x="106121" y="76200"/>
                  </a:lnTo>
                  <a:lnTo>
                    <a:pt x="115811" y="63500"/>
                  </a:lnTo>
                  <a:close/>
                </a:path>
                <a:path w="8284845" h="1460500">
                  <a:moveTo>
                    <a:pt x="8176006" y="50800"/>
                  </a:moveTo>
                  <a:lnTo>
                    <a:pt x="8140064" y="50800"/>
                  </a:lnTo>
                  <a:lnTo>
                    <a:pt x="8150733" y="63500"/>
                  </a:lnTo>
                  <a:lnTo>
                    <a:pt x="8171307" y="63500"/>
                  </a:lnTo>
                  <a:lnTo>
                    <a:pt x="8180324" y="76200"/>
                  </a:lnTo>
                  <a:lnTo>
                    <a:pt x="8195817" y="76200"/>
                  </a:lnTo>
                  <a:lnTo>
                    <a:pt x="8186165" y="63500"/>
                  </a:lnTo>
                  <a:lnTo>
                    <a:pt x="8176006" y="50800"/>
                  </a:lnTo>
                  <a:close/>
                </a:path>
                <a:path w="8284845" h="1460500">
                  <a:moveTo>
                    <a:pt x="147269" y="50800"/>
                  </a:moveTo>
                  <a:lnTo>
                    <a:pt x="110058" y="50800"/>
                  </a:lnTo>
                  <a:lnTo>
                    <a:pt x="99606" y="63500"/>
                  </a:lnTo>
                  <a:lnTo>
                    <a:pt x="136245" y="63500"/>
                  </a:lnTo>
                  <a:lnTo>
                    <a:pt x="147269" y="50800"/>
                  </a:lnTo>
                  <a:close/>
                </a:path>
                <a:path w="8284845" h="1460500">
                  <a:moveTo>
                    <a:pt x="8141715" y="38100"/>
                  </a:moveTo>
                  <a:lnTo>
                    <a:pt x="144525" y="38100"/>
                  </a:lnTo>
                  <a:lnTo>
                    <a:pt x="132461" y="50800"/>
                  </a:lnTo>
                  <a:lnTo>
                    <a:pt x="8153527" y="50800"/>
                  </a:lnTo>
                  <a:lnTo>
                    <a:pt x="8141715" y="38100"/>
                  </a:lnTo>
                  <a:close/>
                </a:path>
                <a:path w="8284845" h="1460500">
                  <a:moveTo>
                    <a:pt x="8164576" y="0"/>
                  </a:moveTo>
                  <a:lnTo>
                    <a:pt x="117309" y="0"/>
                  </a:lnTo>
                  <a:lnTo>
                    <a:pt x="102019" y="12700"/>
                  </a:lnTo>
                  <a:lnTo>
                    <a:pt x="8180197" y="12700"/>
                  </a:lnTo>
                  <a:lnTo>
                    <a:pt x="816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00732" y="3088894"/>
            <a:ext cx="5260975" cy="967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Швейное</a:t>
            </a: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дело</a:t>
            </a:r>
            <a:endParaRPr sz="1800">
              <a:latin typeface="Lucida Sans Unicode"/>
              <a:cs typeface="Lucida Sans Unicode"/>
            </a:endParaRPr>
          </a:p>
          <a:p>
            <a:pPr marL="127000" indent="-114300">
              <a:lnSpc>
                <a:spcPct val="100000"/>
              </a:lnSpc>
              <a:spcBef>
                <a:spcPts val="1315"/>
              </a:spcBef>
              <a:buSzPct val="92857"/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Оказание</a:t>
            </a:r>
            <a:r>
              <a:rPr sz="14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услуг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населению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по</a:t>
            </a:r>
            <a:r>
              <a:rPr sz="14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пошиву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и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ремонту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одежды</a:t>
            </a:r>
            <a:endParaRPr sz="1400">
              <a:latin typeface="Lucida Sans Unicode"/>
              <a:cs typeface="Lucida Sans Unicode"/>
            </a:endParaRPr>
          </a:p>
          <a:p>
            <a:pPr marL="127000" indent="-114300">
              <a:lnSpc>
                <a:spcPct val="100000"/>
              </a:lnSpc>
              <a:spcBef>
                <a:spcPts val="575"/>
              </a:spcBef>
              <a:buSzPct val="92857"/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Изготовление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швейной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продукции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для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организаций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1538" y="3152394"/>
            <a:ext cx="1701164" cy="1184910"/>
            <a:chOff x="571538" y="3152394"/>
            <a:chExt cx="1701164" cy="118491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931" y="3179064"/>
              <a:ext cx="1645920" cy="11308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1538" y="3152394"/>
              <a:ext cx="1701164" cy="1184910"/>
            </a:xfrm>
            <a:custGeom>
              <a:avLst/>
              <a:gdLst/>
              <a:ahLst/>
              <a:cxnLst/>
              <a:rect l="l" t="t" r="r" b="b"/>
              <a:pathLst>
                <a:path w="1701164" h="1184910">
                  <a:moveTo>
                    <a:pt x="1573110" y="0"/>
                  </a:moveTo>
                  <a:lnTo>
                    <a:pt x="139192" y="0"/>
                  </a:lnTo>
                  <a:lnTo>
                    <a:pt x="111023" y="2539"/>
                  </a:lnTo>
                  <a:lnTo>
                    <a:pt x="72313" y="17779"/>
                  </a:lnTo>
                  <a:lnTo>
                    <a:pt x="40322" y="41909"/>
                  </a:lnTo>
                  <a:lnTo>
                    <a:pt x="16294" y="74929"/>
                  </a:lnTo>
                  <a:lnTo>
                    <a:pt x="2565" y="113029"/>
                  </a:lnTo>
                  <a:lnTo>
                    <a:pt x="0" y="1046479"/>
                  </a:lnTo>
                  <a:lnTo>
                    <a:pt x="850" y="1060449"/>
                  </a:lnTo>
                  <a:lnTo>
                    <a:pt x="11531" y="1101089"/>
                  </a:lnTo>
                  <a:lnTo>
                    <a:pt x="32981" y="1135379"/>
                  </a:lnTo>
                  <a:lnTo>
                    <a:pt x="62979" y="1162049"/>
                  </a:lnTo>
                  <a:lnTo>
                    <a:pt x="100164" y="1179829"/>
                  </a:lnTo>
                  <a:lnTo>
                    <a:pt x="127673" y="1184909"/>
                  </a:lnTo>
                  <a:lnTo>
                    <a:pt x="1575904" y="1184909"/>
                  </a:lnTo>
                  <a:lnTo>
                    <a:pt x="1616163" y="1173479"/>
                  </a:lnTo>
                  <a:lnTo>
                    <a:pt x="1649165" y="1153159"/>
                  </a:lnTo>
                  <a:lnTo>
                    <a:pt x="140550" y="1153159"/>
                  </a:lnTo>
                  <a:lnTo>
                    <a:pt x="118618" y="1150620"/>
                  </a:lnTo>
                  <a:lnTo>
                    <a:pt x="80175" y="1134109"/>
                  </a:lnTo>
                  <a:lnTo>
                    <a:pt x="51130" y="1104899"/>
                  </a:lnTo>
                  <a:lnTo>
                    <a:pt x="35001" y="1066799"/>
                  </a:lnTo>
                  <a:lnTo>
                    <a:pt x="32932" y="1046479"/>
                  </a:lnTo>
                  <a:lnTo>
                    <a:pt x="33004" y="138429"/>
                  </a:lnTo>
                  <a:lnTo>
                    <a:pt x="41401" y="97789"/>
                  </a:lnTo>
                  <a:lnTo>
                    <a:pt x="64579" y="64769"/>
                  </a:lnTo>
                  <a:lnTo>
                    <a:pt x="72250" y="57150"/>
                  </a:lnTo>
                  <a:lnTo>
                    <a:pt x="108813" y="36829"/>
                  </a:lnTo>
                  <a:lnTo>
                    <a:pt x="129857" y="33019"/>
                  </a:lnTo>
                  <a:lnTo>
                    <a:pt x="1651088" y="33019"/>
                  </a:lnTo>
                  <a:lnTo>
                    <a:pt x="1648548" y="30479"/>
                  </a:lnTo>
                  <a:lnTo>
                    <a:pt x="1637880" y="22859"/>
                  </a:lnTo>
                  <a:lnTo>
                    <a:pt x="1626069" y="16509"/>
                  </a:lnTo>
                  <a:lnTo>
                    <a:pt x="1613750" y="10159"/>
                  </a:lnTo>
                  <a:lnTo>
                    <a:pt x="1600669" y="5079"/>
                  </a:lnTo>
                  <a:lnTo>
                    <a:pt x="1573110" y="0"/>
                  </a:lnTo>
                  <a:close/>
                </a:path>
                <a:path w="1701164" h="1184910">
                  <a:moveTo>
                    <a:pt x="1651088" y="33019"/>
                  </a:moveTo>
                  <a:lnTo>
                    <a:pt x="1571459" y="33019"/>
                  </a:lnTo>
                  <a:lnTo>
                    <a:pt x="1592541" y="38100"/>
                  </a:lnTo>
                  <a:lnTo>
                    <a:pt x="1602320" y="40639"/>
                  </a:lnTo>
                  <a:lnTo>
                    <a:pt x="1636483" y="64769"/>
                  </a:lnTo>
                  <a:lnTo>
                    <a:pt x="1659470" y="99059"/>
                  </a:lnTo>
                  <a:lnTo>
                    <a:pt x="1667740" y="138429"/>
                  </a:lnTo>
                  <a:lnTo>
                    <a:pt x="1667782" y="1046479"/>
                  </a:lnTo>
                  <a:lnTo>
                    <a:pt x="1667217" y="1056639"/>
                  </a:lnTo>
                  <a:lnTo>
                    <a:pt x="1654771" y="1096009"/>
                  </a:lnTo>
                  <a:lnTo>
                    <a:pt x="1628482" y="1127759"/>
                  </a:lnTo>
                  <a:lnTo>
                    <a:pt x="1592033" y="1148079"/>
                  </a:lnTo>
                  <a:lnTo>
                    <a:pt x="1560029" y="1153159"/>
                  </a:lnTo>
                  <a:lnTo>
                    <a:pt x="1649165" y="1153159"/>
                  </a:lnTo>
                  <a:lnTo>
                    <a:pt x="1677377" y="1122679"/>
                  </a:lnTo>
                  <a:lnTo>
                    <a:pt x="1694903" y="1085849"/>
                  </a:lnTo>
                  <a:lnTo>
                    <a:pt x="1700682" y="1046479"/>
                  </a:lnTo>
                  <a:lnTo>
                    <a:pt x="1700745" y="138429"/>
                  </a:lnTo>
                  <a:lnTo>
                    <a:pt x="1699856" y="124459"/>
                  </a:lnTo>
                  <a:lnTo>
                    <a:pt x="1689188" y="85089"/>
                  </a:lnTo>
                  <a:lnTo>
                    <a:pt x="1667725" y="49529"/>
                  </a:lnTo>
                  <a:lnTo>
                    <a:pt x="1658708" y="40639"/>
                  </a:lnTo>
                  <a:lnTo>
                    <a:pt x="1651088" y="33019"/>
                  </a:lnTo>
                  <a:close/>
                </a:path>
                <a:path w="1701164" h="1184910">
                  <a:moveTo>
                    <a:pt x="1560283" y="43179"/>
                  </a:moveTo>
                  <a:lnTo>
                    <a:pt x="141363" y="43179"/>
                  </a:lnTo>
                  <a:lnTo>
                    <a:pt x="121843" y="45719"/>
                  </a:lnTo>
                  <a:lnTo>
                    <a:pt x="79667" y="64769"/>
                  </a:lnTo>
                  <a:lnTo>
                    <a:pt x="51701" y="101600"/>
                  </a:lnTo>
                  <a:lnTo>
                    <a:pt x="43929" y="1046479"/>
                  </a:lnTo>
                  <a:lnTo>
                    <a:pt x="44234" y="1054099"/>
                  </a:lnTo>
                  <a:lnTo>
                    <a:pt x="55054" y="1090929"/>
                  </a:lnTo>
                  <a:lnTo>
                    <a:pt x="85902" y="1125220"/>
                  </a:lnTo>
                  <a:lnTo>
                    <a:pt x="93776" y="1129029"/>
                  </a:lnTo>
                  <a:lnTo>
                    <a:pt x="102209" y="1134109"/>
                  </a:lnTo>
                  <a:lnTo>
                    <a:pt x="110985" y="1136649"/>
                  </a:lnTo>
                  <a:lnTo>
                    <a:pt x="120268" y="1139189"/>
                  </a:lnTo>
                  <a:lnTo>
                    <a:pt x="129844" y="1140459"/>
                  </a:lnTo>
                  <a:lnTo>
                    <a:pt x="140550" y="1141729"/>
                  </a:lnTo>
                  <a:lnTo>
                    <a:pt x="1569300" y="1141729"/>
                  </a:lnTo>
                  <a:lnTo>
                    <a:pt x="1578952" y="1139189"/>
                  </a:lnTo>
                  <a:lnTo>
                    <a:pt x="1588223" y="1137920"/>
                  </a:lnTo>
                  <a:lnTo>
                    <a:pt x="1597113" y="1134109"/>
                  </a:lnTo>
                  <a:lnTo>
                    <a:pt x="1605622" y="1130299"/>
                  </a:lnTo>
                  <a:lnTo>
                    <a:pt x="130378" y="1130299"/>
                  </a:lnTo>
                  <a:lnTo>
                    <a:pt x="121920" y="1129029"/>
                  </a:lnTo>
                  <a:lnTo>
                    <a:pt x="84848" y="1109979"/>
                  </a:lnTo>
                  <a:lnTo>
                    <a:pt x="60972" y="1076959"/>
                  </a:lnTo>
                  <a:lnTo>
                    <a:pt x="54825" y="140969"/>
                  </a:lnTo>
                  <a:lnTo>
                    <a:pt x="55359" y="130809"/>
                  </a:lnTo>
                  <a:lnTo>
                    <a:pt x="70129" y="91439"/>
                  </a:lnTo>
                  <a:lnTo>
                    <a:pt x="108432" y="60959"/>
                  </a:lnTo>
                  <a:lnTo>
                    <a:pt x="133159" y="54609"/>
                  </a:lnTo>
                  <a:lnTo>
                    <a:pt x="1604225" y="54609"/>
                  </a:lnTo>
                  <a:lnTo>
                    <a:pt x="1598637" y="52069"/>
                  </a:lnTo>
                  <a:lnTo>
                    <a:pt x="1589874" y="48259"/>
                  </a:lnTo>
                  <a:lnTo>
                    <a:pt x="1580476" y="45719"/>
                  </a:lnTo>
                  <a:lnTo>
                    <a:pt x="1570951" y="44450"/>
                  </a:lnTo>
                  <a:lnTo>
                    <a:pt x="1560283" y="43179"/>
                  </a:lnTo>
                  <a:close/>
                </a:path>
                <a:path w="1701164" h="1184910">
                  <a:moveTo>
                    <a:pt x="1604225" y="54609"/>
                  </a:moveTo>
                  <a:lnTo>
                    <a:pt x="1570443" y="54609"/>
                  </a:lnTo>
                  <a:lnTo>
                    <a:pt x="1578825" y="57150"/>
                  </a:lnTo>
                  <a:lnTo>
                    <a:pt x="1587080" y="58419"/>
                  </a:lnTo>
                  <a:lnTo>
                    <a:pt x="1594827" y="62229"/>
                  </a:lnTo>
                  <a:lnTo>
                    <a:pt x="1627339" y="86359"/>
                  </a:lnTo>
                  <a:lnTo>
                    <a:pt x="1631911" y="93979"/>
                  </a:lnTo>
                  <a:lnTo>
                    <a:pt x="1636356" y="100329"/>
                  </a:lnTo>
                  <a:lnTo>
                    <a:pt x="1645773" y="138429"/>
                  </a:lnTo>
                  <a:lnTo>
                    <a:pt x="1645818" y="1046479"/>
                  </a:lnTo>
                  <a:lnTo>
                    <a:pt x="1645373" y="1055370"/>
                  </a:lnTo>
                  <a:lnTo>
                    <a:pt x="1630641" y="1093470"/>
                  </a:lnTo>
                  <a:lnTo>
                    <a:pt x="1625561" y="1101089"/>
                  </a:lnTo>
                  <a:lnTo>
                    <a:pt x="1619973" y="1106170"/>
                  </a:lnTo>
                  <a:lnTo>
                    <a:pt x="1613623" y="1112520"/>
                  </a:lnTo>
                  <a:lnTo>
                    <a:pt x="1607019" y="1116329"/>
                  </a:lnTo>
                  <a:lnTo>
                    <a:pt x="1599780" y="1121409"/>
                  </a:lnTo>
                  <a:lnTo>
                    <a:pt x="1592414" y="1123949"/>
                  </a:lnTo>
                  <a:lnTo>
                    <a:pt x="1584413" y="1127759"/>
                  </a:lnTo>
                  <a:lnTo>
                    <a:pt x="1567649" y="1130299"/>
                  </a:lnTo>
                  <a:lnTo>
                    <a:pt x="1605622" y="1130299"/>
                  </a:lnTo>
                  <a:lnTo>
                    <a:pt x="1639912" y="1099820"/>
                  </a:lnTo>
                  <a:lnTo>
                    <a:pt x="1656295" y="1055370"/>
                  </a:lnTo>
                  <a:lnTo>
                    <a:pt x="1656804" y="1043939"/>
                  </a:lnTo>
                  <a:lnTo>
                    <a:pt x="1656803" y="138429"/>
                  </a:lnTo>
                  <a:lnTo>
                    <a:pt x="1645627" y="95250"/>
                  </a:lnTo>
                  <a:lnTo>
                    <a:pt x="1635340" y="80009"/>
                  </a:lnTo>
                  <a:lnTo>
                    <a:pt x="1628990" y="72389"/>
                  </a:lnTo>
                  <a:lnTo>
                    <a:pt x="1622259" y="66039"/>
                  </a:lnTo>
                  <a:lnTo>
                    <a:pt x="1614893" y="60959"/>
                  </a:lnTo>
                  <a:lnTo>
                    <a:pt x="1607019" y="55879"/>
                  </a:lnTo>
                  <a:lnTo>
                    <a:pt x="1604225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9768" y="4574540"/>
            <a:ext cx="8284845" cy="1460500"/>
            <a:chOff x="429768" y="4574540"/>
            <a:chExt cx="8284845" cy="1460500"/>
          </a:xfrm>
        </p:grpSpPr>
        <p:sp>
          <p:nvSpPr>
            <p:cNvPr id="23" name="object 23"/>
            <p:cNvSpPr/>
            <p:nvPr/>
          </p:nvSpPr>
          <p:spPr>
            <a:xfrm>
              <a:off x="457200" y="4593336"/>
              <a:ext cx="8229600" cy="1414780"/>
            </a:xfrm>
            <a:custGeom>
              <a:avLst/>
              <a:gdLst/>
              <a:ahLst/>
              <a:cxnLst/>
              <a:rect l="l" t="t" r="r" b="b"/>
              <a:pathLst>
                <a:path w="8229600" h="1414779">
                  <a:moveTo>
                    <a:pt x="8088122" y="0"/>
                  </a:moveTo>
                  <a:lnTo>
                    <a:pt x="141427" y="0"/>
                  </a:lnTo>
                  <a:lnTo>
                    <a:pt x="96726" y="7215"/>
                  </a:lnTo>
                  <a:lnTo>
                    <a:pt x="57903" y="27306"/>
                  </a:lnTo>
                  <a:lnTo>
                    <a:pt x="27288" y="57936"/>
                  </a:lnTo>
                  <a:lnTo>
                    <a:pt x="7210" y="96771"/>
                  </a:lnTo>
                  <a:lnTo>
                    <a:pt x="0" y="141477"/>
                  </a:lnTo>
                  <a:lnTo>
                    <a:pt x="0" y="1272844"/>
                  </a:lnTo>
                  <a:lnTo>
                    <a:pt x="7210" y="1317545"/>
                  </a:lnTo>
                  <a:lnTo>
                    <a:pt x="27288" y="1356368"/>
                  </a:lnTo>
                  <a:lnTo>
                    <a:pt x="57903" y="1386983"/>
                  </a:lnTo>
                  <a:lnTo>
                    <a:pt x="96726" y="1407061"/>
                  </a:lnTo>
                  <a:lnTo>
                    <a:pt x="141427" y="1414272"/>
                  </a:lnTo>
                  <a:lnTo>
                    <a:pt x="8088122" y="1414272"/>
                  </a:lnTo>
                  <a:lnTo>
                    <a:pt x="8132828" y="1407061"/>
                  </a:lnTo>
                  <a:lnTo>
                    <a:pt x="8171663" y="1386983"/>
                  </a:lnTo>
                  <a:lnTo>
                    <a:pt x="8202293" y="1356368"/>
                  </a:lnTo>
                  <a:lnTo>
                    <a:pt x="8222384" y="1317545"/>
                  </a:lnTo>
                  <a:lnTo>
                    <a:pt x="8229600" y="1272844"/>
                  </a:lnTo>
                  <a:lnTo>
                    <a:pt x="8229600" y="141477"/>
                  </a:lnTo>
                  <a:lnTo>
                    <a:pt x="8222384" y="96771"/>
                  </a:lnTo>
                  <a:lnTo>
                    <a:pt x="8202293" y="57936"/>
                  </a:lnTo>
                  <a:lnTo>
                    <a:pt x="8171663" y="27306"/>
                  </a:lnTo>
                  <a:lnTo>
                    <a:pt x="8132828" y="7215"/>
                  </a:lnTo>
                  <a:lnTo>
                    <a:pt x="8088122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9768" y="4574540"/>
              <a:ext cx="8284845" cy="1460500"/>
            </a:xfrm>
            <a:custGeom>
              <a:avLst/>
              <a:gdLst/>
              <a:ahLst/>
              <a:cxnLst/>
              <a:rect l="l" t="t" r="r" b="b"/>
              <a:pathLst>
                <a:path w="8284845" h="1460500">
                  <a:moveTo>
                    <a:pt x="8182483" y="1447800"/>
                  </a:moveTo>
                  <a:lnTo>
                    <a:pt x="104355" y="1447800"/>
                  </a:lnTo>
                  <a:lnTo>
                    <a:pt x="119900" y="1460500"/>
                  </a:lnTo>
                  <a:lnTo>
                    <a:pt x="8167115" y="1460500"/>
                  </a:lnTo>
                  <a:lnTo>
                    <a:pt x="8182483" y="1447800"/>
                  </a:lnTo>
                  <a:close/>
                </a:path>
                <a:path w="8284845" h="1460500">
                  <a:moveTo>
                    <a:pt x="8223884" y="1422400"/>
                  </a:moveTo>
                  <a:lnTo>
                    <a:pt x="8155812" y="1422400"/>
                  </a:lnTo>
                  <a:lnTo>
                    <a:pt x="8142732" y="1435100"/>
                  </a:lnTo>
                  <a:lnTo>
                    <a:pt x="75590" y="1435100"/>
                  </a:lnTo>
                  <a:lnTo>
                    <a:pt x="89636" y="1447800"/>
                  </a:lnTo>
                  <a:lnTo>
                    <a:pt x="8197341" y="1447800"/>
                  </a:lnTo>
                  <a:lnTo>
                    <a:pt x="8211311" y="1435100"/>
                  </a:lnTo>
                  <a:lnTo>
                    <a:pt x="8223884" y="1422400"/>
                  </a:lnTo>
                  <a:close/>
                </a:path>
                <a:path w="8284845" h="1460500">
                  <a:moveTo>
                    <a:pt x="8194929" y="12700"/>
                  </a:moveTo>
                  <a:lnTo>
                    <a:pt x="87071" y="12700"/>
                  </a:lnTo>
                  <a:lnTo>
                    <a:pt x="73520" y="25400"/>
                  </a:lnTo>
                  <a:lnTo>
                    <a:pt x="37655" y="63500"/>
                  </a:lnTo>
                  <a:lnTo>
                    <a:pt x="12826" y="101600"/>
                  </a:lnTo>
                  <a:lnTo>
                    <a:pt x="3162" y="139700"/>
                  </a:lnTo>
                  <a:lnTo>
                    <a:pt x="800" y="152400"/>
                  </a:lnTo>
                  <a:lnTo>
                    <a:pt x="0" y="165100"/>
                  </a:lnTo>
                  <a:lnTo>
                    <a:pt x="38" y="1295400"/>
                  </a:lnTo>
                  <a:lnTo>
                    <a:pt x="1066" y="1320800"/>
                  </a:lnTo>
                  <a:lnTo>
                    <a:pt x="3746" y="1333500"/>
                  </a:lnTo>
                  <a:lnTo>
                    <a:pt x="8039" y="1346200"/>
                  </a:lnTo>
                  <a:lnTo>
                    <a:pt x="13817" y="1358900"/>
                  </a:lnTo>
                  <a:lnTo>
                    <a:pt x="21107" y="1384300"/>
                  </a:lnTo>
                  <a:lnTo>
                    <a:pt x="29629" y="1397000"/>
                  </a:lnTo>
                  <a:lnTo>
                    <a:pt x="39382" y="1409700"/>
                  </a:lnTo>
                  <a:lnTo>
                    <a:pt x="50457" y="1422400"/>
                  </a:lnTo>
                  <a:lnTo>
                    <a:pt x="62433" y="1435100"/>
                  </a:lnTo>
                  <a:lnTo>
                    <a:pt x="141211" y="1435100"/>
                  </a:lnTo>
                  <a:lnTo>
                    <a:pt x="128155" y="1422400"/>
                  </a:lnTo>
                  <a:lnTo>
                    <a:pt x="103797" y="1422400"/>
                  </a:lnTo>
                  <a:lnTo>
                    <a:pt x="92671" y="1409700"/>
                  </a:lnTo>
                  <a:lnTo>
                    <a:pt x="82156" y="1397000"/>
                  </a:lnTo>
                  <a:lnTo>
                    <a:pt x="72542" y="1397000"/>
                  </a:lnTo>
                  <a:lnTo>
                    <a:pt x="63792" y="1384300"/>
                  </a:lnTo>
                  <a:lnTo>
                    <a:pt x="43522" y="1346200"/>
                  </a:lnTo>
                  <a:lnTo>
                    <a:pt x="33616" y="1308100"/>
                  </a:lnTo>
                  <a:lnTo>
                    <a:pt x="32905" y="1295400"/>
                  </a:lnTo>
                  <a:lnTo>
                    <a:pt x="32918" y="165100"/>
                  </a:lnTo>
                  <a:lnTo>
                    <a:pt x="39128" y="127000"/>
                  </a:lnTo>
                  <a:lnTo>
                    <a:pt x="56299" y="88900"/>
                  </a:lnTo>
                  <a:lnTo>
                    <a:pt x="64134" y="76200"/>
                  </a:lnTo>
                  <a:lnTo>
                    <a:pt x="72910" y="76200"/>
                  </a:lnTo>
                  <a:lnTo>
                    <a:pt x="82562" y="63500"/>
                  </a:lnTo>
                  <a:lnTo>
                    <a:pt x="93078" y="50800"/>
                  </a:lnTo>
                  <a:lnTo>
                    <a:pt x="104317" y="50800"/>
                  </a:lnTo>
                  <a:lnTo>
                    <a:pt x="116179" y="38100"/>
                  </a:lnTo>
                  <a:lnTo>
                    <a:pt x="141770" y="38100"/>
                  </a:lnTo>
                  <a:lnTo>
                    <a:pt x="155206" y="25400"/>
                  </a:lnTo>
                  <a:lnTo>
                    <a:pt x="8209153" y="25400"/>
                  </a:lnTo>
                  <a:lnTo>
                    <a:pt x="8194929" y="12700"/>
                  </a:lnTo>
                  <a:close/>
                </a:path>
                <a:path w="8284845" h="1460500">
                  <a:moveTo>
                    <a:pt x="8163686" y="1409700"/>
                  </a:moveTo>
                  <a:lnTo>
                    <a:pt x="119506" y="1409700"/>
                  </a:lnTo>
                  <a:lnTo>
                    <a:pt x="130898" y="1422400"/>
                  </a:lnTo>
                  <a:lnTo>
                    <a:pt x="8152003" y="1422400"/>
                  </a:lnTo>
                  <a:lnTo>
                    <a:pt x="8163686" y="1409700"/>
                  </a:lnTo>
                  <a:close/>
                </a:path>
                <a:path w="8284845" h="1460500">
                  <a:moveTo>
                    <a:pt x="8209153" y="25400"/>
                  </a:moveTo>
                  <a:lnTo>
                    <a:pt x="8129905" y="25400"/>
                  </a:lnTo>
                  <a:lnTo>
                    <a:pt x="8143366" y="38100"/>
                  </a:lnTo>
                  <a:lnTo>
                    <a:pt x="8168893" y="38100"/>
                  </a:lnTo>
                  <a:lnTo>
                    <a:pt x="8180705" y="50800"/>
                  </a:lnTo>
                  <a:lnTo>
                    <a:pt x="8191881" y="50800"/>
                  </a:lnTo>
                  <a:lnTo>
                    <a:pt x="8202295" y="63500"/>
                  </a:lnTo>
                  <a:lnTo>
                    <a:pt x="8211947" y="76200"/>
                  </a:lnTo>
                  <a:lnTo>
                    <a:pt x="8220709" y="76200"/>
                  </a:lnTo>
                  <a:lnTo>
                    <a:pt x="8240903" y="114300"/>
                  </a:lnTo>
                  <a:lnTo>
                    <a:pt x="8250808" y="152400"/>
                  </a:lnTo>
                  <a:lnTo>
                    <a:pt x="8251571" y="165100"/>
                  </a:lnTo>
                  <a:lnTo>
                    <a:pt x="8251571" y="1295400"/>
                  </a:lnTo>
                  <a:lnTo>
                    <a:pt x="8245348" y="1333500"/>
                  </a:lnTo>
                  <a:lnTo>
                    <a:pt x="8228203" y="1371600"/>
                  </a:lnTo>
                  <a:lnTo>
                    <a:pt x="8211565" y="1397000"/>
                  </a:lnTo>
                  <a:lnTo>
                    <a:pt x="8201913" y="1397000"/>
                  </a:lnTo>
                  <a:lnTo>
                    <a:pt x="8191373" y="1409700"/>
                  </a:lnTo>
                  <a:lnTo>
                    <a:pt x="8180324" y="1422400"/>
                  </a:lnTo>
                  <a:lnTo>
                    <a:pt x="8236077" y="1422400"/>
                  </a:lnTo>
                  <a:lnTo>
                    <a:pt x="8246617" y="1409700"/>
                  </a:lnTo>
                  <a:lnTo>
                    <a:pt x="8256397" y="1397000"/>
                  </a:lnTo>
                  <a:lnTo>
                    <a:pt x="8264779" y="1371600"/>
                  </a:lnTo>
                  <a:lnTo>
                    <a:pt x="8271636" y="1358900"/>
                  </a:lnTo>
                  <a:lnTo>
                    <a:pt x="8277225" y="1346200"/>
                  </a:lnTo>
                  <a:lnTo>
                    <a:pt x="8281288" y="1333500"/>
                  </a:lnTo>
                  <a:lnTo>
                    <a:pt x="8283702" y="1308100"/>
                  </a:lnTo>
                  <a:lnTo>
                    <a:pt x="8284463" y="1295400"/>
                  </a:lnTo>
                  <a:lnTo>
                    <a:pt x="8284463" y="165100"/>
                  </a:lnTo>
                  <a:lnTo>
                    <a:pt x="8280781" y="127000"/>
                  </a:lnTo>
                  <a:lnTo>
                    <a:pt x="8263382" y="88900"/>
                  </a:lnTo>
                  <a:lnTo>
                    <a:pt x="8234045" y="50800"/>
                  </a:lnTo>
                  <a:lnTo>
                    <a:pt x="8221980" y="38100"/>
                  </a:lnTo>
                  <a:lnTo>
                    <a:pt x="8209153" y="25400"/>
                  </a:lnTo>
                  <a:close/>
                </a:path>
                <a:path w="8284845" h="1460500">
                  <a:moveTo>
                    <a:pt x="123291" y="1397000"/>
                  </a:moveTo>
                  <a:lnTo>
                    <a:pt x="98361" y="1397000"/>
                  </a:lnTo>
                  <a:lnTo>
                    <a:pt x="108521" y="1409700"/>
                  </a:lnTo>
                  <a:lnTo>
                    <a:pt x="133654" y="1409700"/>
                  </a:lnTo>
                  <a:lnTo>
                    <a:pt x="123291" y="1397000"/>
                  </a:lnTo>
                  <a:close/>
                </a:path>
                <a:path w="8284845" h="1460500">
                  <a:moveTo>
                    <a:pt x="8184768" y="1397000"/>
                  </a:moveTo>
                  <a:lnTo>
                    <a:pt x="8168893" y="1397000"/>
                  </a:lnTo>
                  <a:lnTo>
                    <a:pt x="8158860" y="1409700"/>
                  </a:lnTo>
                  <a:lnTo>
                    <a:pt x="8174608" y="1409700"/>
                  </a:lnTo>
                  <a:lnTo>
                    <a:pt x="8184768" y="1397000"/>
                  </a:lnTo>
                  <a:close/>
                </a:path>
                <a:path w="8284845" h="1460500">
                  <a:moveTo>
                    <a:pt x="87274" y="1371600"/>
                  </a:moveTo>
                  <a:lnTo>
                    <a:pt x="71920" y="1371600"/>
                  </a:lnTo>
                  <a:lnTo>
                    <a:pt x="79908" y="1384300"/>
                  </a:lnTo>
                  <a:lnTo>
                    <a:pt x="88722" y="1397000"/>
                  </a:lnTo>
                  <a:lnTo>
                    <a:pt x="104051" y="1397000"/>
                  </a:lnTo>
                  <a:lnTo>
                    <a:pt x="95300" y="1384300"/>
                  </a:lnTo>
                  <a:lnTo>
                    <a:pt x="87274" y="1371600"/>
                  </a:lnTo>
                  <a:close/>
                </a:path>
                <a:path w="8284845" h="1460500">
                  <a:moveTo>
                    <a:pt x="8203437" y="1384300"/>
                  </a:moveTo>
                  <a:lnTo>
                    <a:pt x="8187308" y="1384300"/>
                  </a:lnTo>
                  <a:lnTo>
                    <a:pt x="8178164" y="1397000"/>
                  </a:lnTo>
                  <a:lnTo>
                    <a:pt x="8194548" y="1397000"/>
                  </a:lnTo>
                  <a:lnTo>
                    <a:pt x="8203437" y="1384300"/>
                  </a:lnTo>
                  <a:close/>
                </a:path>
                <a:path w="8284845" h="1460500">
                  <a:moveTo>
                    <a:pt x="8204581" y="76200"/>
                  </a:moveTo>
                  <a:lnTo>
                    <a:pt x="8189213" y="76200"/>
                  </a:lnTo>
                  <a:lnTo>
                    <a:pt x="8197214" y="88900"/>
                  </a:lnTo>
                  <a:lnTo>
                    <a:pt x="8204454" y="88900"/>
                  </a:lnTo>
                  <a:lnTo>
                    <a:pt x="8210931" y="101600"/>
                  </a:lnTo>
                  <a:lnTo>
                    <a:pt x="8216518" y="114300"/>
                  </a:lnTo>
                  <a:lnTo>
                    <a:pt x="8221090" y="127000"/>
                  </a:lnTo>
                  <a:lnTo>
                    <a:pt x="8224901" y="139700"/>
                  </a:lnTo>
                  <a:lnTo>
                    <a:pt x="8227567" y="139700"/>
                  </a:lnTo>
                  <a:lnTo>
                    <a:pt x="8229091" y="152400"/>
                  </a:lnTo>
                  <a:lnTo>
                    <a:pt x="8229600" y="165100"/>
                  </a:lnTo>
                  <a:lnTo>
                    <a:pt x="8229600" y="1295400"/>
                  </a:lnTo>
                  <a:lnTo>
                    <a:pt x="8224138" y="1333500"/>
                  </a:lnTo>
                  <a:lnTo>
                    <a:pt x="8215249" y="1358900"/>
                  </a:lnTo>
                  <a:lnTo>
                    <a:pt x="8209533" y="1358900"/>
                  </a:lnTo>
                  <a:lnTo>
                    <a:pt x="8202803" y="1371600"/>
                  </a:lnTo>
                  <a:lnTo>
                    <a:pt x="8195309" y="1384300"/>
                  </a:lnTo>
                  <a:lnTo>
                    <a:pt x="8211565" y="1384300"/>
                  </a:lnTo>
                  <a:lnTo>
                    <a:pt x="8230361" y="1346200"/>
                  </a:lnTo>
                  <a:lnTo>
                    <a:pt x="8239886" y="1308100"/>
                  </a:lnTo>
                  <a:lnTo>
                    <a:pt x="8240649" y="165100"/>
                  </a:lnTo>
                  <a:lnTo>
                    <a:pt x="8240013" y="152400"/>
                  </a:lnTo>
                  <a:lnTo>
                    <a:pt x="8238235" y="139700"/>
                  </a:lnTo>
                  <a:lnTo>
                    <a:pt x="8235187" y="127000"/>
                  </a:lnTo>
                  <a:lnTo>
                    <a:pt x="8230997" y="114300"/>
                  </a:lnTo>
                  <a:lnTo>
                    <a:pt x="8225916" y="101600"/>
                  </a:lnTo>
                  <a:lnTo>
                    <a:pt x="8219693" y="101600"/>
                  </a:lnTo>
                  <a:lnTo>
                    <a:pt x="8212582" y="88900"/>
                  </a:lnTo>
                  <a:lnTo>
                    <a:pt x="8204581" y="76200"/>
                  </a:lnTo>
                  <a:close/>
                </a:path>
                <a:path w="8284845" h="1460500">
                  <a:moveTo>
                    <a:pt x="115811" y="63500"/>
                  </a:moveTo>
                  <a:lnTo>
                    <a:pt x="89966" y="63500"/>
                  </a:lnTo>
                  <a:lnTo>
                    <a:pt x="81013" y="76200"/>
                  </a:lnTo>
                  <a:lnTo>
                    <a:pt x="72961" y="88900"/>
                  </a:lnTo>
                  <a:lnTo>
                    <a:pt x="65646" y="101600"/>
                  </a:lnTo>
                  <a:lnTo>
                    <a:pt x="59334" y="101600"/>
                  </a:lnTo>
                  <a:lnTo>
                    <a:pt x="46570" y="139700"/>
                  </a:lnTo>
                  <a:lnTo>
                    <a:pt x="43865" y="1295400"/>
                  </a:lnTo>
                  <a:lnTo>
                    <a:pt x="44475" y="1308100"/>
                  </a:lnTo>
                  <a:lnTo>
                    <a:pt x="53428" y="1346200"/>
                  </a:lnTo>
                  <a:lnTo>
                    <a:pt x="64820" y="1371600"/>
                  </a:lnTo>
                  <a:lnTo>
                    <a:pt x="80048" y="1371600"/>
                  </a:lnTo>
                  <a:lnTo>
                    <a:pt x="73621" y="1358900"/>
                  </a:lnTo>
                  <a:lnTo>
                    <a:pt x="67856" y="1346200"/>
                  </a:lnTo>
                  <a:lnTo>
                    <a:pt x="63334" y="1346200"/>
                  </a:lnTo>
                  <a:lnTo>
                    <a:pt x="59588" y="1333500"/>
                  </a:lnTo>
                  <a:lnTo>
                    <a:pt x="56832" y="1320800"/>
                  </a:lnTo>
                  <a:lnTo>
                    <a:pt x="55321" y="1308100"/>
                  </a:lnTo>
                  <a:lnTo>
                    <a:pt x="54825" y="1295400"/>
                  </a:lnTo>
                  <a:lnTo>
                    <a:pt x="54863" y="165100"/>
                  </a:lnTo>
                  <a:lnTo>
                    <a:pt x="55587" y="152400"/>
                  </a:lnTo>
                  <a:lnTo>
                    <a:pt x="57416" y="139700"/>
                  </a:lnTo>
                  <a:lnTo>
                    <a:pt x="60375" y="127000"/>
                  </a:lnTo>
                  <a:lnTo>
                    <a:pt x="64325" y="127000"/>
                  </a:lnTo>
                  <a:lnTo>
                    <a:pt x="69240" y="114300"/>
                  </a:lnTo>
                  <a:lnTo>
                    <a:pt x="74993" y="101600"/>
                  </a:lnTo>
                  <a:lnTo>
                    <a:pt x="81787" y="88900"/>
                  </a:lnTo>
                  <a:lnTo>
                    <a:pt x="89115" y="88900"/>
                  </a:lnTo>
                  <a:lnTo>
                    <a:pt x="97370" y="76200"/>
                  </a:lnTo>
                  <a:lnTo>
                    <a:pt x="106121" y="76200"/>
                  </a:lnTo>
                  <a:lnTo>
                    <a:pt x="115811" y="63500"/>
                  </a:lnTo>
                  <a:close/>
                </a:path>
                <a:path w="8284845" h="1460500">
                  <a:moveTo>
                    <a:pt x="8176006" y="50800"/>
                  </a:moveTo>
                  <a:lnTo>
                    <a:pt x="8140064" y="50800"/>
                  </a:lnTo>
                  <a:lnTo>
                    <a:pt x="8150733" y="63500"/>
                  </a:lnTo>
                  <a:lnTo>
                    <a:pt x="8171307" y="63500"/>
                  </a:lnTo>
                  <a:lnTo>
                    <a:pt x="8180324" y="76200"/>
                  </a:lnTo>
                  <a:lnTo>
                    <a:pt x="8195817" y="76200"/>
                  </a:lnTo>
                  <a:lnTo>
                    <a:pt x="8186165" y="63500"/>
                  </a:lnTo>
                  <a:lnTo>
                    <a:pt x="8176006" y="50800"/>
                  </a:lnTo>
                  <a:close/>
                </a:path>
                <a:path w="8284845" h="1460500">
                  <a:moveTo>
                    <a:pt x="147269" y="50800"/>
                  </a:moveTo>
                  <a:lnTo>
                    <a:pt x="110058" y="50800"/>
                  </a:lnTo>
                  <a:lnTo>
                    <a:pt x="99606" y="63500"/>
                  </a:lnTo>
                  <a:lnTo>
                    <a:pt x="136245" y="63500"/>
                  </a:lnTo>
                  <a:lnTo>
                    <a:pt x="147269" y="50800"/>
                  </a:lnTo>
                  <a:close/>
                </a:path>
                <a:path w="8284845" h="1460500">
                  <a:moveTo>
                    <a:pt x="8141715" y="38100"/>
                  </a:moveTo>
                  <a:lnTo>
                    <a:pt x="144525" y="38100"/>
                  </a:lnTo>
                  <a:lnTo>
                    <a:pt x="132461" y="50800"/>
                  </a:lnTo>
                  <a:lnTo>
                    <a:pt x="8153527" y="50800"/>
                  </a:lnTo>
                  <a:lnTo>
                    <a:pt x="8141715" y="38100"/>
                  </a:lnTo>
                  <a:close/>
                </a:path>
                <a:path w="8284845" h="1460500">
                  <a:moveTo>
                    <a:pt x="8164576" y="0"/>
                  </a:moveTo>
                  <a:lnTo>
                    <a:pt x="117309" y="0"/>
                  </a:lnTo>
                  <a:lnTo>
                    <a:pt x="102019" y="12700"/>
                  </a:lnTo>
                  <a:lnTo>
                    <a:pt x="8180197" y="12700"/>
                  </a:lnTo>
                  <a:lnTo>
                    <a:pt x="816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00732" y="4645279"/>
            <a:ext cx="5949950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Парикмахерское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дело</a:t>
            </a:r>
            <a:endParaRPr sz="1800">
              <a:latin typeface="Lucida Sans Unicode"/>
              <a:cs typeface="Lucida Sans Unicode"/>
            </a:endParaRPr>
          </a:p>
          <a:p>
            <a:pPr marL="127000" indent="-114300">
              <a:lnSpc>
                <a:spcPct val="100000"/>
              </a:lnSpc>
              <a:spcBef>
                <a:spcPts val="1310"/>
              </a:spcBef>
              <a:buSzPct val="92857"/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Оказание</a:t>
            </a:r>
            <a:r>
              <a:rPr sz="14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услуг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населению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по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всем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видам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парикмахерских</a:t>
            </a:r>
            <a:r>
              <a:rPr sz="14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услуг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1538" y="4707128"/>
            <a:ext cx="1701164" cy="1186180"/>
            <a:chOff x="571538" y="4707128"/>
            <a:chExt cx="1701164" cy="118618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931" y="4733544"/>
              <a:ext cx="1645920" cy="113233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1538" y="4707128"/>
              <a:ext cx="1701164" cy="1186180"/>
            </a:xfrm>
            <a:custGeom>
              <a:avLst/>
              <a:gdLst/>
              <a:ahLst/>
              <a:cxnLst/>
              <a:rect l="l" t="t" r="r" b="b"/>
              <a:pathLst>
                <a:path w="1701164" h="1186179">
                  <a:moveTo>
                    <a:pt x="1572983" y="0"/>
                  </a:moveTo>
                  <a:lnTo>
                    <a:pt x="124980" y="0"/>
                  </a:lnTo>
                  <a:lnTo>
                    <a:pt x="110896" y="2540"/>
                  </a:lnTo>
                  <a:lnTo>
                    <a:pt x="72580" y="17780"/>
                  </a:lnTo>
                  <a:lnTo>
                    <a:pt x="40093" y="41910"/>
                  </a:lnTo>
                  <a:lnTo>
                    <a:pt x="16433" y="74930"/>
                  </a:lnTo>
                  <a:lnTo>
                    <a:pt x="2565" y="113030"/>
                  </a:lnTo>
                  <a:lnTo>
                    <a:pt x="0" y="1047750"/>
                  </a:lnTo>
                  <a:lnTo>
                    <a:pt x="850" y="1061720"/>
                  </a:lnTo>
                  <a:lnTo>
                    <a:pt x="11620" y="1102360"/>
                  </a:lnTo>
                  <a:lnTo>
                    <a:pt x="32956" y="1136650"/>
                  </a:lnTo>
                  <a:lnTo>
                    <a:pt x="63080" y="1163320"/>
                  </a:lnTo>
                  <a:lnTo>
                    <a:pt x="100266" y="1181100"/>
                  </a:lnTo>
                  <a:lnTo>
                    <a:pt x="127762" y="1186180"/>
                  </a:lnTo>
                  <a:lnTo>
                    <a:pt x="1575777" y="1186180"/>
                  </a:lnTo>
                  <a:lnTo>
                    <a:pt x="1616036" y="1174750"/>
                  </a:lnTo>
                  <a:lnTo>
                    <a:pt x="1649129" y="1154430"/>
                  </a:lnTo>
                  <a:lnTo>
                    <a:pt x="140639" y="1154430"/>
                  </a:lnTo>
                  <a:lnTo>
                    <a:pt x="118706" y="1151890"/>
                  </a:lnTo>
                  <a:lnTo>
                    <a:pt x="80264" y="1135380"/>
                  </a:lnTo>
                  <a:lnTo>
                    <a:pt x="51117" y="1106170"/>
                  </a:lnTo>
                  <a:lnTo>
                    <a:pt x="34988" y="1068070"/>
                  </a:lnTo>
                  <a:lnTo>
                    <a:pt x="32932" y="1047750"/>
                  </a:lnTo>
                  <a:lnTo>
                    <a:pt x="32950" y="138430"/>
                  </a:lnTo>
                  <a:lnTo>
                    <a:pt x="41503" y="97790"/>
                  </a:lnTo>
                  <a:lnTo>
                    <a:pt x="64630" y="63500"/>
                  </a:lnTo>
                  <a:lnTo>
                    <a:pt x="98945" y="40640"/>
                  </a:lnTo>
                  <a:lnTo>
                    <a:pt x="129946" y="33020"/>
                  </a:lnTo>
                  <a:lnTo>
                    <a:pt x="1651506" y="33020"/>
                  </a:lnTo>
                  <a:lnTo>
                    <a:pt x="1648675" y="30480"/>
                  </a:lnTo>
                  <a:lnTo>
                    <a:pt x="1637499" y="22860"/>
                  </a:lnTo>
                  <a:lnTo>
                    <a:pt x="1625942" y="16510"/>
                  </a:lnTo>
                  <a:lnTo>
                    <a:pt x="1613623" y="10160"/>
                  </a:lnTo>
                  <a:lnTo>
                    <a:pt x="1600796" y="5080"/>
                  </a:lnTo>
                  <a:lnTo>
                    <a:pt x="1572983" y="0"/>
                  </a:lnTo>
                  <a:close/>
                </a:path>
                <a:path w="1701164" h="1186179">
                  <a:moveTo>
                    <a:pt x="1651506" y="33020"/>
                  </a:moveTo>
                  <a:lnTo>
                    <a:pt x="1571459" y="33020"/>
                  </a:lnTo>
                  <a:lnTo>
                    <a:pt x="1582127" y="34290"/>
                  </a:lnTo>
                  <a:lnTo>
                    <a:pt x="1592414" y="36830"/>
                  </a:lnTo>
                  <a:lnTo>
                    <a:pt x="1628863" y="57150"/>
                  </a:lnTo>
                  <a:lnTo>
                    <a:pt x="1655025" y="88900"/>
                  </a:lnTo>
                  <a:lnTo>
                    <a:pt x="1667344" y="129540"/>
                  </a:lnTo>
                  <a:lnTo>
                    <a:pt x="1667782" y="1047750"/>
                  </a:lnTo>
                  <a:lnTo>
                    <a:pt x="1667217" y="1057910"/>
                  </a:lnTo>
                  <a:lnTo>
                    <a:pt x="1654771" y="1097280"/>
                  </a:lnTo>
                  <a:lnTo>
                    <a:pt x="1628482" y="1129030"/>
                  </a:lnTo>
                  <a:lnTo>
                    <a:pt x="1591906" y="1149350"/>
                  </a:lnTo>
                  <a:lnTo>
                    <a:pt x="1559902" y="1154430"/>
                  </a:lnTo>
                  <a:lnTo>
                    <a:pt x="1649129" y="1154430"/>
                  </a:lnTo>
                  <a:lnTo>
                    <a:pt x="1677377" y="1123950"/>
                  </a:lnTo>
                  <a:lnTo>
                    <a:pt x="1694903" y="1087120"/>
                  </a:lnTo>
                  <a:lnTo>
                    <a:pt x="1700682" y="1047750"/>
                  </a:lnTo>
                  <a:lnTo>
                    <a:pt x="1700745" y="138430"/>
                  </a:lnTo>
                  <a:lnTo>
                    <a:pt x="1699856" y="124460"/>
                  </a:lnTo>
                  <a:lnTo>
                    <a:pt x="1689188" y="83820"/>
                  </a:lnTo>
                  <a:lnTo>
                    <a:pt x="1667852" y="49530"/>
                  </a:lnTo>
                  <a:lnTo>
                    <a:pt x="1658581" y="39370"/>
                  </a:lnTo>
                  <a:lnTo>
                    <a:pt x="1651506" y="33020"/>
                  </a:lnTo>
                  <a:close/>
                </a:path>
                <a:path w="1701164" h="1186179">
                  <a:moveTo>
                    <a:pt x="1560156" y="43180"/>
                  </a:moveTo>
                  <a:lnTo>
                    <a:pt x="141465" y="43180"/>
                  </a:lnTo>
                  <a:lnTo>
                    <a:pt x="112648" y="46990"/>
                  </a:lnTo>
                  <a:lnTo>
                    <a:pt x="72809" y="71120"/>
                  </a:lnTo>
                  <a:lnTo>
                    <a:pt x="66471" y="78740"/>
                  </a:lnTo>
                  <a:lnTo>
                    <a:pt x="60832" y="85090"/>
                  </a:lnTo>
                  <a:lnTo>
                    <a:pt x="44399" y="129540"/>
                  </a:lnTo>
                  <a:lnTo>
                    <a:pt x="43921" y="138430"/>
                  </a:lnTo>
                  <a:lnTo>
                    <a:pt x="43929" y="1047750"/>
                  </a:lnTo>
                  <a:lnTo>
                    <a:pt x="55206" y="1092200"/>
                  </a:lnTo>
                  <a:lnTo>
                    <a:pt x="85991" y="1126490"/>
                  </a:lnTo>
                  <a:lnTo>
                    <a:pt x="129933" y="1143000"/>
                  </a:lnTo>
                  <a:lnTo>
                    <a:pt x="1569173" y="1143000"/>
                  </a:lnTo>
                  <a:lnTo>
                    <a:pt x="1578825" y="1141730"/>
                  </a:lnTo>
                  <a:lnTo>
                    <a:pt x="1588096" y="1139190"/>
                  </a:lnTo>
                  <a:lnTo>
                    <a:pt x="1596986" y="1135380"/>
                  </a:lnTo>
                  <a:lnTo>
                    <a:pt x="1605495" y="1131570"/>
                  </a:lnTo>
                  <a:lnTo>
                    <a:pt x="130479" y="1131570"/>
                  </a:lnTo>
                  <a:lnTo>
                    <a:pt x="122021" y="1130300"/>
                  </a:lnTo>
                  <a:lnTo>
                    <a:pt x="84937" y="1111250"/>
                  </a:lnTo>
                  <a:lnTo>
                    <a:pt x="61074" y="1078230"/>
                  </a:lnTo>
                  <a:lnTo>
                    <a:pt x="54871" y="1047750"/>
                  </a:lnTo>
                  <a:lnTo>
                    <a:pt x="54892" y="138430"/>
                  </a:lnTo>
                  <a:lnTo>
                    <a:pt x="65786" y="97790"/>
                  </a:lnTo>
                  <a:lnTo>
                    <a:pt x="93853" y="68580"/>
                  </a:lnTo>
                  <a:lnTo>
                    <a:pt x="133261" y="54610"/>
                  </a:lnTo>
                  <a:lnTo>
                    <a:pt x="1604797" y="54610"/>
                  </a:lnTo>
                  <a:lnTo>
                    <a:pt x="1598510" y="50800"/>
                  </a:lnTo>
                  <a:lnTo>
                    <a:pt x="1580476" y="45720"/>
                  </a:lnTo>
                  <a:lnTo>
                    <a:pt x="1570824" y="44450"/>
                  </a:lnTo>
                  <a:lnTo>
                    <a:pt x="1560156" y="43180"/>
                  </a:lnTo>
                  <a:close/>
                </a:path>
                <a:path w="1701164" h="1186179">
                  <a:moveTo>
                    <a:pt x="1604797" y="54610"/>
                  </a:moveTo>
                  <a:lnTo>
                    <a:pt x="1570316" y="54610"/>
                  </a:lnTo>
                  <a:lnTo>
                    <a:pt x="1578825" y="55880"/>
                  </a:lnTo>
                  <a:lnTo>
                    <a:pt x="1586826" y="58420"/>
                  </a:lnTo>
                  <a:lnTo>
                    <a:pt x="1621751" y="80010"/>
                  </a:lnTo>
                  <a:lnTo>
                    <a:pt x="1642452" y="115570"/>
                  </a:lnTo>
                  <a:lnTo>
                    <a:pt x="1645818" y="1047750"/>
                  </a:lnTo>
                  <a:lnTo>
                    <a:pt x="1645373" y="1056640"/>
                  </a:lnTo>
                  <a:lnTo>
                    <a:pt x="1625434" y="1102360"/>
                  </a:lnTo>
                  <a:lnTo>
                    <a:pt x="1619973" y="1107440"/>
                  </a:lnTo>
                  <a:lnTo>
                    <a:pt x="1613623" y="1113790"/>
                  </a:lnTo>
                  <a:lnTo>
                    <a:pt x="1607146" y="1117600"/>
                  </a:lnTo>
                  <a:lnTo>
                    <a:pt x="1599780" y="1122680"/>
                  </a:lnTo>
                  <a:lnTo>
                    <a:pt x="1592287" y="1125220"/>
                  </a:lnTo>
                  <a:lnTo>
                    <a:pt x="1584286" y="1129030"/>
                  </a:lnTo>
                  <a:lnTo>
                    <a:pt x="1567522" y="1131570"/>
                  </a:lnTo>
                  <a:lnTo>
                    <a:pt x="1605495" y="1131570"/>
                  </a:lnTo>
                  <a:lnTo>
                    <a:pt x="1639912" y="1101090"/>
                  </a:lnTo>
                  <a:lnTo>
                    <a:pt x="1656295" y="1056640"/>
                  </a:lnTo>
                  <a:lnTo>
                    <a:pt x="1656804" y="1045210"/>
                  </a:lnTo>
                  <a:lnTo>
                    <a:pt x="1656803" y="138430"/>
                  </a:lnTo>
                  <a:lnTo>
                    <a:pt x="1645627" y="95250"/>
                  </a:lnTo>
                  <a:lnTo>
                    <a:pt x="1614893" y="60960"/>
                  </a:lnTo>
                  <a:lnTo>
                    <a:pt x="1606892" y="55880"/>
                  </a:lnTo>
                  <a:lnTo>
                    <a:pt x="1604797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6125" y="597310"/>
            <a:ext cx="7035556" cy="508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47" y="492164"/>
            <a:ext cx="3794029" cy="5953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1481327"/>
            <a:ext cx="6912864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980" y="492164"/>
            <a:ext cx="7693659" cy="5838825"/>
            <a:chOff x="982980" y="492164"/>
            <a:chExt cx="7693659" cy="5838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89" y="492164"/>
              <a:ext cx="4758710" cy="5953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80" y="1053083"/>
              <a:ext cx="4669536" cy="3500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6" y="3128771"/>
              <a:ext cx="4799076" cy="3201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2590800" cy="914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335" y="3416807"/>
            <a:ext cx="4751832" cy="3168396"/>
          </a:xfrm>
          <a:prstGeom prst="rect">
            <a:avLst/>
          </a:prstGeom>
        </p:spPr>
      </p:pic>
      <p:sp>
        <p:nvSpPr>
          <p:cNvPr id="6" name="AutoShape 2" descr="-5312501785396629105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6" y="401355"/>
            <a:ext cx="4038600" cy="30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840" y="588196"/>
            <a:ext cx="4719080" cy="4291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75003" y="1196339"/>
            <a:ext cx="7501255" cy="5240020"/>
            <a:chOff x="1175003" y="1196339"/>
            <a:chExt cx="7501255" cy="5240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6" y="3087623"/>
              <a:ext cx="4463796" cy="33482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3" y="1196339"/>
              <a:ext cx="4128516" cy="3096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155" y="5939028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8"/>
              <a:ext cx="3396234" cy="1066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2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9876" y="2976372"/>
              <a:ext cx="289534" cy="333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6264" y="3005327"/>
              <a:ext cx="182880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36264" y="3005327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80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3947" y="2976372"/>
              <a:ext cx="289534" cy="333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0335" y="3005327"/>
              <a:ext cx="182879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50335" y="3005327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0551" y="2171700"/>
              <a:ext cx="4999482" cy="5128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002151" y="2922777"/>
            <a:ext cx="4154170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Осознание личностью своей </a:t>
            </a:r>
            <a:r>
              <a:rPr sz="2300" spc="-7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пригодности </a:t>
            </a: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к </a:t>
            </a:r>
            <a:r>
              <a:rPr sz="23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определенному</a:t>
            </a:r>
            <a:r>
              <a:rPr sz="23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виду</a:t>
            </a:r>
            <a:endParaRPr sz="2300">
              <a:latin typeface="Lucida Sans Unicode"/>
              <a:cs typeface="Lucida Sans Unicode"/>
            </a:endParaRPr>
          </a:p>
          <a:p>
            <a:pPr marL="12700" marR="39497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деятельности</a:t>
            </a:r>
            <a:r>
              <a:rPr sz="2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23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луч</a:t>
            </a:r>
            <a:r>
              <a:rPr sz="2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света, </a:t>
            </a:r>
            <a:r>
              <a:rPr sz="2300" spc="-7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указывающий</a:t>
            </a:r>
            <a:r>
              <a:rPr sz="23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наиболее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Lucida Sans Unicode"/>
                <a:cs typeface="Lucida Sans Unicode"/>
              </a:rPr>
              <a:t>эффективный</a:t>
            </a:r>
            <a:r>
              <a:rPr sz="23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путь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профессионализации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155" y="5939028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8"/>
              <a:ext cx="3396234" cy="1066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2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7552" y="4959096"/>
              <a:ext cx="289534" cy="333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3940" y="4988052"/>
              <a:ext cx="182879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63940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1623" y="4959096"/>
              <a:ext cx="289534" cy="333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4988052"/>
              <a:ext cx="18288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78011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40" y="0"/>
                  </a:lnTo>
                  <a:lnTo>
                    <a:pt x="182880" y="114300"/>
                  </a:lnTo>
                  <a:lnTo>
                    <a:pt x="91440" y="228600"/>
                  </a:lnTo>
                  <a:lnTo>
                    <a:pt x="0" y="228600"/>
                  </a:lnTo>
                  <a:lnTo>
                    <a:pt x="91440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600" y="190500"/>
              <a:ext cx="2193925" cy="4387850"/>
            </a:xfrm>
            <a:custGeom>
              <a:avLst/>
              <a:gdLst/>
              <a:ahLst/>
              <a:cxnLst/>
              <a:rect l="l" t="t" r="r" b="b"/>
              <a:pathLst>
                <a:path w="2193925" h="4387850">
                  <a:moveTo>
                    <a:pt x="2193798" y="0"/>
                  </a:moveTo>
                  <a:lnTo>
                    <a:pt x="2145457" y="522"/>
                  </a:lnTo>
                  <a:lnTo>
                    <a:pt x="2097373" y="2081"/>
                  </a:lnTo>
                  <a:lnTo>
                    <a:pt x="2049554" y="4666"/>
                  </a:lnTo>
                  <a:lnTo>
                    <a:pt x="2002012" y="8267"/>
                  </a:lnTo>
                  <a:lnTo>
                    <a:pt x="1954758" y="12873"/>
                  </a:lnTo>
                  <a:lnTo>
                    <a:pt x="1907802" y="18473"/>
                  </a:lnTo>
                  <a:lnTo>
                    <a:pt x="1861155" y="25056"/>
                  </a:lnTo>
                  <a:lnTo>
                    <a:pt x="1814828" y="32612"/>
                  </a:lnTo>
                  <a:lnTo>
                    <a:pt x="1768831" y="41130"/>
                  </a:lnTo>
                  <a:lnTo>
                    <a:pt x="1723175" y="50600"/>
                  </a:lnTo>
                  <a:lnTo>
                    <a:pt x="1677871" y="61010"/>
                  </a:lnTo>
                  <a:lnTo>
                    <a:pt x="1632929" y="72350"/>
                  </a:lnTo>
                  <a:lnTo>
                    <a:pt x="1588361" y="84609"/>
                  </a:lnTo>
                  <a:lnTo>
                    <a:pt x="1544176" y="97777"/>
                  </a:lnTo>
                  <a:lnTo>
                    <a:pt x="1500386" y="111843"/>
                  </a:lnTo>
                  <a:lnTo>
                    <a:pt x="1457001" y="126795"/>
                  </a:lnTo>
                  <a:lnTo>
                    <a:pt x="1414033" y="142625"/>
                  </a:lnTo>
                  <a:lnTo>
                    <a:pt x="1371491" y="159319"/>
                  </a:lnTo>
                  <a:lnTo>
                    <a:pt x="1329386" y="176869"/>
                  </a:lnTo>
                  <a:lnTo>
                    <a:pt x="1287730" y="195263"/>
                  </a:lnTo>
                  <a:lnTo>
                    <a:pt x="1246532" y="214490"/>
                  </a:lnTo>
                  <a:lnTo>
                    <a:pt x="1205804" y="234541"/>
                  </a:lnTo>
                  <a:lnTo>
                    <a:pt x="1165556" y="255403"/>
                  </a:lnTo>
                  <a:lnTo>
                    <a:pt x="1125799" y="277067"/>
                  </a:lnTo>
                  <a:lnTo>
                    <a:pt x="1086544" y="299522"/>
                  </a:lnTo>
                  <a:lnTo>
                    <a:pt x="1047801" y="322757"/>
                  </a:lnTo>
                  <a:lnTo>
                    <a:pt x="1009581" y="346761"/>
                  </a:lnTo>
                  <a:lnTo>
                    <a:pt x="971895" y="371523"/>
                  </a:lnTo>
                  <a:lnTo>
                    <a:pt x="934753" y="397034"/>
                  </a:lnTo>
                  <a:lnTo>
                    <a:pt x="898167" y="423281"/>
                  </a:lnTo>
                  <a:lnTo>
                    <a:pt x="862147" y="450256"/>
                  </a:lnTo>
                  <a:lnTo>
                    <a:pt x="826703" y="477945"/>
                  </a:lnTo>
                  <a:lnTo>
                    <a:pt x="791846" y="506340"/>
                  </a:lnTo>
                  <a:lnTo>
                    <a:pt x="757588" y="535430"/>
                  </a:lnTo>
                  <a:lnTo>
                    <a:pt x="723938" y="565203"/>
                  </a:lnTo>
                  <a:lnTo>
                    <a:pt x="690907" y="595649"/>
                  </a:lnTo>
                  <a:lnTo>
                    <a:pt x="658507" y="626757"/>
                  </a:lnTo>
                  <a:lnTo>
                    <a:pt x="626748" y="658517"/>
                  </a:lnTo>
                  <a:lnTo>
                    <a:pt x="595640" y="690917"/>
                  </a:lnTo>
                  <a:lnTo>
                    <a:pt x="565194" y="723948"/>
                  </a:lnTo>
                  <a:lnTo>
                    <a:pt x="535421" y="757598"/>
                  </a:lnTo>
                  <a:lnTo>
                    <a:pt x="506332" y="791857"/>
                  </a:lnTo>
                  <a:lnTo>
                    <a:pt x="477937" y="826713"/>
                  </a:lnTo>
                  <a:lnTo>
                    <a:pt x="450248" y="862157"/>
                  </a:lnTo>
                  <a:lnTo>
                    <a:pt x="423274" y="898178"/>
                  </a:lnTo>
                  <a:lnTo>
                    <a:pt x="397027" y="934765"/>
                  </a:lnTo>
                  <a:lnTo>
                    <a:pt x="371517" y="971906"/>
                  </a:lnTo>
                  <a:lnTo>
                    <a:pt x="346754" y="1009592"/>
                  </a:lnTo>
                  <a:lnTo>
                    <a:pt x="322751" y="1047812"/>
                  </a:lnTo>
                  <a:lnTo>
                    <a:pt x="299516" y="1086555"/>
                  </a:lnTo>
                  <a:lnTo>
                    <a:pt x="277062" y="1125810"/>
                  </a:lnTo>
                  <a:lnTo>
                    <a:pt x="255398" y="1165567"/>
                  </a:lnTo>
                  <a:lnTo>
                    <a:pt x="234536" y="1205815"/>
                  </a:lnTo>
                  <a:lnTo>
                    <a:pt x="214486" y="1246543"/>
                  </a:lnTo>
                  <a:lnTo>
                    <a:pt x="195259" y="1287740"/>
                  </a:lnTo>
                  <a:lnTo>
                    <a:pt x="176865" y="1329397"/>
                  </a:lnTo>
                  <a:lnTo>
                    <a:pt x="159316" y="1371501"/>
                  </a:lnTo>
                  <a:lnTo>
                    <a:pt x="142622" y="1414043"/>
                  </a:lnTo>
                  <a:lnTo>
                    <a:pt x="126793" y="1457011"/>
                  </a:lnTo>
                  <a:lnTo>
                    <a:pt x="111840" y="1500396"/>
                  </a:lnTo>
                  <a:lnTo>
                    <a:pt x="97775" y="1544185"/>
                  </a:lnTo>
                  <a:lnTo>
                    <a:pt x="84608" y="1588370"/>
                  </a:lnTo>
                  <a:lnTo>
                    <a:pt x="72349" y="1632938"/>
                  </a:lnTo>
                  <a:lnTo>
                    <a:pt x="61009" y="1677879"/>
                  </a:lnTo>
                  <a:lnTo>
                    <a:pt x="50599" y="1723183"/>
                  </a:lnTo>
                  <a:lnTo>
                    <a:pt x="41129" y="1768838"/>
                  </a:lnTo>
                  <a:lnTo>
                    <a:pt x="32611" y="1814834"/>
                  </a:lnTo>
                  <a:lnTo>
                    <a:pt x="25055" y="1861161"/>
                  </a:lnTo>
                  <a:lnTo>
                    <a:pt x="18472" y="1907808"/>
                  </a:lnTo>
                  <a:lnTo>
                    <a:pt x="12872" y="1954763"/>
                  </a:lnTo>
                  <a:lnTo>
                    <a:pt x="8267" y="2002016"/>
                  </a:lnTo>
                  <a:lnTo>
                    <a:pt x="4666" y="2049557"/>
                  </a:lnTo>
                  <a:lnTo>
                    <a:pt x="2081" y="2097375"/>
                  </a:lnTo>
                  <a:lnTo>
                    <a:pt x="522" y="2145458"/>
                  </a:lnTo>
                  <a:lnTo>
                    <a:pt x="0" y="2193798"/>
                  </a:lnTo>
                  <a:lnTo>
                    <a:pt x="522" y="2242137"/>
                  </a:lnTo>
                  <a:lnTo>
                    <a:pt x="2081" y="2290220"/>
                  </a:lnTo>
                  <a:lnTo>
                    <a:pt x="4666" y="2338038"/>
                  </a:lnTo>
                  <a:lnTo>
                    <a:pt x="8267" y="2385579"/>
                  </a:lnTo>
                  <a:lnTo>
                    <a:pt x="12872" y="2432832"/>
                  </a:lnTo>
                  <a:lnTo>
                    <a:pt x="18472" y="2479787"/>
                  </a:lnTo>
                  <a:lnTo>
                    <a:pt x="25055" y="2526434"/>
                  </a:lnTo>
                  <a:lnTo>
                    <a:pt x="32611" y="2572761"/>
                  </a:lnTo>
                  <a:lnTo>
                    <a:pt x="41129" y="2618757"/>
                  </a:lnTo>
                  <a:lnTo>
                    <a:pt x="50599" y="2664412"/>
                  </a:lnTo>
                  <a:lnTo>
                    <a:pt x="61009" y="2709716"/>
                  </a:lnTo>
                  <a:lnTo>
                    <a:pt x="72349" y="2754657"/>
                  </a:lnTo>
                  <a:lnTo>
                    <a:pt x="84608" y="2799225"/>
                  </a:lnTo>
                  <a:lnTo>
                    <a:pt x="97775" y="2843410"/>
                  </a:lnTo>
                  <a:lnTo>
                    <a:pt x="111840" y="2887199"/>
                  </a:lnTo>
                  <a:lnTo>
                    <a:pt x="126793" y="2930584"/>
                  </a:lnTo>
                  <a:lnTo>
                    <a:pt x="142622" y="2973552"/>
                  </a:lnTo>
                  <a:lnTo>
                    <a:pt x="159316" y="3016094"/>
                  </a:lnTo>
                  <a:lnTo>
                    <a:pt x="176865" y="3058198"/>
                  </a:lnTo>
                  <a:lnTo>
                    <a:pt x="195259" y="3099855"/>
                  </a:lnTo>
                  <a:lnTo>
                    <a:pt x="214486" y="3141052"/>
                  </a:lnTo>
                  <a:lnTo>
                    <a:pt x="234536" y="3181780"/>
                  </a:lnTo>
                  <a:lnTo>
                    <a:pt x="255398" y="3222028"/>
                  </a:lnTo>
                  <a:lnTo>
                    <a:pt x="277062" y="3261785"/>
                  </a:lnTo>
                  <a:lnTo>
                    <a:pt x="299516" y="3301040"/>
                  </a:lnTo>
                  <a:lnTo>
                    <a:pt x="322751" y="3339783"/>
                  </a:lnTo>
                  <a:lnTo>
                    <a:pt x="346754" y="3378003"/>
                  </a:lnTo>
                  <a:lnTo>
                    <a:pt x="371517" y="3415689"/>
                  </a:lnTo>
                  <a:lnTo>
                    <a:pt x="397027" y="3452830"/>
                  </a:lnTo>
                  <a:lnTo>
                    <a:pt x="423274" y="3489417"/>
                  </a:lnTo>
                  <a:lnTo>
                    <a:pt x="450248" y="3525438"/>
                  </a:lnTo>
                  <a:lnTo>
                    <a:pt x="477937" y="3560882"/>
                  </a:lnTo>
                  <a:lnTo>
                    <a:pt x="506332" y="3595738"/>
                  </a:lnTo>
                  <a:lnTo>
                    <a:pt x="535421" y="3629997"/>
                  </a:lnTo>
                  <a:lnTo>
                    <a:pt x="565194" y="3663647"/>
                  </a:lnTo>
                  <a:lnTo>
                    <a:pt x="595640" y="3696678"/>
                  </a:lnTo>
                  <a:lnTo>
                    <a:pt x="626748" y="3729078"/>
                  </a:lnTo>
                  <a:lnTo>
                    <a:pt x="658507" y="3760838"/>
                  </a:lnTo>
                  <a:lnTo>
                    <a:pt x="690907" y="3791946"/>
                  </a:lnTo>
                  <a:lnTo>
                    <a:pt x="723938" y="3822392"/>
                  </a:lnTo>
                  <a:lnTo>
                    <a:pt x="757588" y="3852165"/>
                  </a:lnTo>
                  <a:lnTo>
                    <a:pt x="791846" y="3881255"/>
                  </a:lnTo>
                  <a:lnTo>
                    <a:pt x="826703" y="3909650"/>
                  </a:lnTo>
                  <a:lnTo>
                    <a:pt x="862147" y="3937339"/>
                  </a:lnTo>
                  <a:lnTo>
                    <a:pt x="898167" y="3964314"/>
                  </a:lnTo>
                  <a:lnTo>
                    <a:pt x="934753" y="3990561"/>
                  </a:lnTo>
                  <a:lnTo>
                    <a:pt x="971895" y="4016072"/>
                  </a:lnTo>
                  <a:lnTo>
                    <a:pt x="1009581" y="4040834"/>
                  </a:lnTo>
                  <a:lnTo>
                    <a:pt x="1047801" y="4064838"/>
                  </a:lnTo>
                  <a:lnTo>
                    <a:pt x="1086544" y="4088073"/>
                  </a:lnTo>
                  <a:lnTo>
                    <a:pt x="1125799" y="4110528"/>
                  </a:lnTo>
                  <a:lnTo>
                    <a:pt x="1165556" y="4132192"/>
                  </a:lnTo>
                  <a:lnTo>
                    <a:pt x="1205804" y="4153054"/>
                  </a:lnTo>
                  <a:lnTo>
                    <a:pt x="1246532" y="4173105"/>
                  </a:lnTo>
                  <a:lnTo>
                    <a:pt x="1287730" y="4192332"/>
                  </a:lnTo>
                  <a:lnTo>
                    <a:pt x="1329386" y="4210726"/>
                  </a:lnTo>
                  <a:lnTo>
                    <a:pt x="1371491" y="4228276"/>
                  </a:lnTo>
                  <a:lnTo>
                    <a:pt x="1414033" y="4244970"/>
                  </a:lnTo>
                  <a:lnTo>
                    <a:pt x="1457001" y="4260800"/>
                  </a:lnTo>
                  <a:lnTo>
                    <a:pt x="1500386" y="4275752"/>
                  </a:lnTo>
                  <a:lnTo>
                    <a:pt x="1544176" y="4289818"/>
                  </a:lnTo>
                  <a:lnTo>
                    <a:pt x="1588361" y="4302986"/>
                  </a:lnTo>
                  <a:lnTo>
                    <a:pt x="1632929" y="4315245"/>
                  </a:lnTo>
                  <a:lnTo>
                    <a:pt x="1677871" y="4326585"/>
                  </a:lnTo>
                  <a:lnTo>
                    <a:pt x="1723175" y="4336995"/>
                  </a:lnTo>
                  <a:lnTo>
                    <a:pt x="1768831" y="4346465"/>
                  </a:lnTo>
                  <a:lnTo>
                    <a:pt x="1814828" y="4354983"/>
                  </a:lnTo>
                  <a:lnTo>
                    <a:pt x="1861155" y="4362539"/>
                  </a:lnTo>
                  <a:lnTo>
                    <a:pt x="1907802" y="4369122"/>
                  </a:lnTo>
                  <a:lnTo>
                    <a:pt x="1954758" y="4374722"/>
                  </a:lnTo>
                  <a:lnTo>
                    <a:pt x="2002012" y="4379328"/>
                  </a:lnTo>
                  <a:lnTo>
                    <a:pt x="2049554" y="4382929"/>
                  </a:lnTo>
                  <a:lnTo>
                    <a:pt x="2097373" y="4385514"/>
                  </a:lnTo>
                  <a:lnTo>
                    <a:pt x="2145457" y="4387073"/>
                  </a:lnTo>
                  <a:lnTo>
                    <a:pt x="2193798" y="4387596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180" y="173354"/>
              <a:ext cx="2249170" cy="4432300"/>
            </a:xfrm>
            <a:custGeom>
              <a:avLst/>
              <a:gdLst/>
              <a:ahLst/>
              <a:cxnLst/>
              <a:rect l="l" t="t" r="r" b="b"/>
              <a:pathLst>
                <a:path w="2249170" h="4432300">
                  <a:moveTo>
                    <a:pt x="2240394" y="0"/>
                  </a:moveTo>
                  <a:lnTo>
                    <a:pt x="2106282" y="0"/>
                  </a:lnTo>
                  <a:lnTo>
                    <a:pt x="1772907" y="38100"/>
                  </a:lnTo>
                  <a:lnTo>
                    <a:pt x="1665465" y="63500"/>
                  </a:lnTo>
                  <a:lnTo>
                    <a:pt x="1560055" y="101600"/>
                  </a:lnTo>
                  <a:lnTo>
                    <a:pt x="1456931" y="127000"/>
                  </a:lnTo>
                  <a:lnTo>
                    <a:pt x="1355966" y="165100"/>
                  </a:lnTo>
                  <a:lnTo>
                    <a:pt x="1257668" y="215900"/>
                  </a:lnTo>
                  <a:lnTo>
                    <a:pt x="1161910" y="266700"/>
                  </a:lnTo>
                  <a:lnTo>
                    <a:pt x="1068819" y="317500"/>
                  </a:lnTo>
                  <a:lnTo>
                    <a:pt x="978789" y="381000"/>
                  </a:lnTo>
                  <a:lnTo>
                    <a:pt x="891730" y="431800"/>
                  </a:lnTo>
                  <a:lnTo>
                    <a:pt x="807846" y="508000"/>
                  </a:lnTo>
                  <a:lnTo>
                    <a:pt x="727240" y="571500"/>
                  </a:lnTo>
                  <a:lnTo>
                    <a:pt x="650125" y="647700"/>
                  </a:lnTo>
                  <a:lnTo>
                    <a:pt x="576567" y="723900"/>
                  </a:lnTo>
                  <a:lnTo>
                    <a:pt x="506755" y="800100"/>
                  </a:lnTo>
                  <a:lnTo>
                    <a:pt x="440931" y="889000"/>
                  </a:lnTo>
                  <a:lnTo>
                    <a:pt x="379056" y="977900"/>
                  </a:lnTo>
                  <a:lnTo>
                    <a:pt x="321195" y="1066800"/>
                  </a:lnTo>
                  <a:lnTo>
                    <a:pt x="267804" y="1155700"/>
                  </a:lnTo>
                  <a:lnTo>
                    <a:pt x="218732" y="1257300"/>
                  </a:lnTo>
                  <a:lnTo>
                    <a:pt x="174294" y="1358900"/>
                  </a:lnTo>
                  <a:lnTo>
                    <a:pt x="134607" y="1447800"/>
                  </a:lnTo>
                  <a:lnTo>
                    <a:pt x="99606" y="1562100"/>
                  </a:lnTo>
                  <a:lnTo>
                    <a:pt x="69748" y="1663700"/>
                  </a:lnTo>
                  <a:lnTo>
                    <a:pt x="44996" y="1765300"/>
                  </a:lnTo>
                  <a:lnTo>
                    <a:pt x="25450" y="1879600"/>
                  </a:lnTo>
                  <a:lnTo>
                    <a:pt x="11404" y="1993900"/>
                  </a:lnTo>
                  <a:lnTo>
                    <a:pt x="2857" y="2108200"/>
                  </a:lnTo>
                  <a:lnTo>
                    <a:pt x="0" y="2222500"/>
                  </a:lnTo>
                  <a:lnTo>
                    <a:pt x="2921" y="2336800"/>
                  </a:lnTo>
                  <a:lnTo>
                    <a:pt x="11544" y="2451100"/>
                  </a:lnTo>
                  <a:lnTo>
                    <a:pt x="25654" y="2552700"/>
                  </a:lnTo>
                  <a:lnTo>
                    <a:pt x="45262" y="2667000"/>
                  </a:lnTo>
                  <a:lnTo>
                    <a:pt x="70078" y="2768600"/>
                  </a:lnTo>
                  <a:lnTo>
                    <a:pt x="100025" y="2882900"/>
                  </a:lnTo>
                  <a:lnTo>
                    <a:pt x="135051" y="2984500"/>
                  </a:lnTo>
                  <a:lnTo>
                    <a:pt x="174815" y="3086100"/>
                  </a:lnTo>
                  <a:lnTo>
                    <a:pt x="219316" y="3175000"/>
                  </a:lnTo>
                  <a:lnTo>
                    <a:pt x="268427" y="3276600"/>
                  </a:lnTo>
                  <a:lnTo>
                    <a:pt x="321894" y="3365500"/>
                  </a:lnTo>
                  <a:lnTo>
                    <a:pt x="379780" y="3454400"/>
                  </a:lnTo>
                  <a:lnTo>
                    <a:pt x="441706" y="3543300"/>
                  </a:lnTo>
                  <a:lnTo>
                    <a:pt x="507606" y="3632200"/>
                  </a:lnTo>
                  <a:lnTo>
                    <a:pt x="577456" y="3708400"/>
                  </a:lnTo>
                  <a:lnTo>
                    <a:pt x="651040" y="3784600"/>
                  </a:lnTo>
                  <a:lnTo>
                    <a:pt x="728218" y="3860800"/>
                  </a:lnTo>
                  <a:lnTo>
                    <a:pt x="808850" y="3937000"/>
                  </a:lnTo>
                  <a:lnTo>
                    <a:pt x="892771" y="4000500"/>
                  </a:lnTo>
                  <a:lnTo>
                    <a:pt x="979868" y="4064000"/>
                  </a:lnTo>
                  <a:lnTo>
                    <a:pt x="1069962" y="4114800"/>
                  </a:lnTo>
                  <a:lnTo>
                    <a:pt x="1163053" y="4165600"/>
                  </a:lnTo>
                  <a:lnTo>
                    <a:pt x="1258811" y="4216400"/>
                  </a:lnTo>
                  <a:lnTo>
                    <a:pt x="1357236" y="4267200"/>
                  </a:lnTo>
                  <a:lnTo>
                    <a:pt x="1561325" y="4343400"/>
                  </a:lnTo>
                  <a:lnTo>
                    <a:pt x="1774177" y="4394200"/>
                  </a:lnTo>
                  <a:lnTo>
                    <a:pt x="1883778" y="4406900"/>
                  </a:lnTo>
                  <a:lnTo>
                    <a:pt x="1994776" y="4432300"/>
                  </a:lnTo>
                  <a:lnTo>
                    <a:pt x="2240394" y="4432300"/>
                  </a:lnTo>
                  <a:lnTo>
                    <a:pt x="2245601" y="4419600"/>
                  </a:lnTo>
                  <a:lnTo>
                    <a:pt x="2248649" y="4419600"/>
                  </a:lnTo>
                  <a:lnTo>
                    <a:pt x="2248649" y="4406900"/>
                  </a:lnTo>
                  <a:lnTo>
                    <a:pt x="2108441" y="4406900"/>
                  </a:lnTo>
                  <a:lnTo>
                    <a:pt x="1887842" y="4381500"/>
                  </a:lnTo>
                  <a:lnTo>
                    <a:pt x="1570342" y="4305300"/>
                  </a:lnTo>
                  <a:lnTo>
                    <a:pt x="1369301" y="4229100"/>
                  </a:lnTo>
                  <a:lnTo>
                    <a:pt x="1272400" y="4191000"/>
                  </a:lnTo>
                  <a:lnTo>
                    <a:pt x="1178039" y="4140200"/>
                  </a:lnTo>
                  <a:lnTo>
                    <a:pt x="1086345" y="4089400"/>
                  </a:lnTo>
                  <a:lnTo>
                    <a:pt x="997648" y="4025900"/>
                  </a:lnTo>
                  <a:lnTo>
                    <a:pt x="911847" y="3975100"/>
                  </a:lnTo>
                  <a:lnTo>
                    <a:pt x="829195" y="3911600"/>
                  </a:lnTo>
                  <a:lnTo>
                    <a:pt x="749769" y="3835400"/>
                  </a:lnTo>
                  <a:lnTo>
                    <a:pt x="673760" y="3759200"/>
                  </a:lnTo>
                  <a:lnTo>
                    <a:pt x="601268" y="3683000"/>
                  </a:lnTo>
                  <a:lnTo>
                    <a:pt x="532485" y="3606800"/>
                  </a:lnTo>
                  <a:lnTo>
                    <a:pt x="467601" y="3530600"/>
                  </a:lnTo>
                  <a:lnTo>
                    <a:pt x="406603" y="3441700"/>
                  </a:lnTo>
                  <a:lnTo>
                    <a:pt x="349605" y="3352800"/>
                  </a:lnTo>
                  <a:lnTo>
                    <a:pt x="296976" y="3263900"/>
                  </a:lnTo>
                  <a:lnTo>
                    <a:pt x="248615" y="3162300"/>
                  </a:lnTo>
                  <a:lnTo>
                    <a:pt x="204825" y="3073400"/>
                  </a:lnTo>
                  <a:lnTo>
                    <a:pt x="165684" y="2971800"/>
                  </a:lnTo>
                  <a:lnTo>
                    <a:pt x="131203" y="2870200"/>
                  </a:lnTo>
                  <a:lnTo>
                    <a:pt x="101752" y="2768600"/>
                  </a:lnTo>
                  <a:lnTo>
                    <a:pt x="77343" y="2654300"/>
                  </a:lnTo>
                  <a:lnTo>
                    <a:pt x="58064" y="2552700"/>
                  </a:lnTo>
                  <a:lnTo>
                    <a:pt x="44196" y="2438400"/>
                  </a:lnTo>
                  <a:lnTo>
                    <a:pt x="35750" y="2324100"/>
                  </a:lnTo>
                  <a:lnTo>
                    <a:pt x="32905" y="2222500"/>
                  </a:lnTo>
                  <a:lnTo>
                    <a:pt x="35763" y="2108200"/>
                  </a:lnTo>
                  <a:lnTo>
                    <a:pt x="44221" y="1993900"/>
                  </a:lnTo>
                  <a:lnTo>
                    <a:pt x="58102" y="1879600"/>
                  </a:lnTo>
                  <a:lnTo>
                    <a:pt x="77393" y="1778000"/>
                  </a:lnTo>
                  <a:lnTo>
                    <a:pt x="101815" y="1676400"/>
                  </a:lnTo>
                  <a:lnTo>
                    <a:pt x="131279" y="1562100"/>
                  </a:lnTo>
                  <a:lnTo>
                    <a:pt x="165773" y="1460500"/>
                  </a:lnTo>
                  <a:lnTo>
                    <a:pt x="204927" y="1371600"/>
                  </a:lnTo>
                  <a:lnTo>
                    <a:pt x="248729" y="1270000"/>
                  </a:lnTo>
                  <a:lnTo>
                    <a:pt x="297091" y="1168400"/>
                  </a:lnTo>
                  <a:lnTo>
                    <a:pt x="349745" y="1079500"/>
                  </a:lnTo>
                  <a:lnTo>
                    <a:pt x="406742" y="990600"/>
                  </a:lnTo>
                  <a:lnTo>
                    <a:pt x="467753" y="901700"/>
                  </a:lnTo>
                  <a:lnTo>
                    <a:pt x="532650" y="825500"/>
                  </a:lnTo>
                  <a:lnTo>
                    <a:pt x="601446" y="749300"/>
                  </a:lnTo>
                  <a:lnTo>
                    <a:pt x="673950" y="673100"/>
                  </a:lnTo>
                  <a:lnTo>
                    <a:pt x="749960" y="596900"/>
                  </a:lnTo>
                  <a:lnTo>
                    <a:pt x="829398" y="533400"/>
                  </a:lnTo>
                  <a:lnTo>
                    <a:pt x="912063" y="469900"/>
                  </a:lnTo>
                  <a:lnTo>
                    <a:pt x="997864" y="406400"/>
                  </a:lnTo>
                  <a:lnTo>
                    <a:pt x="1086599" y="342900"/>
                  </a:lnTo>
                  <a:lnTo>
                    <a:pt x="1178293" y="292100"/>
                  </a:lnTo>
                  <a:lnTo>
                    <a:pt x="1272654" y="241300"/>
                  </a:lnTo>
                  <a:lnTo>
                    <a:pt x="1369555" y="203200"/>
                  </a:lnTo>
                  <a:lnTo>
                    <a:pt x="1570596" y="127000"/>
                  </a:lnTo>
                  <a:lnTo>
                    <a:pt x="1888096" y="50800"/>
                  </a:lnTo>
                  <a:lnTo>
                    <a:pt x="1997570" y="38100"/>
                  </a:lnTo>
                  <a:lnTo>
                    <a:pt x="2108822" y="38100"/>
                  </a:lnTo>
                  <a:lnTo>
                    <a:pt x="2215756" y="25400"/>
                  </a:lnTo>
                  <a:lnTo>
                    <a:pt x="2248649" y="25400"/>
                  </a:lnTo>
                  <a:lnTo>
                    <a:pt x="2248649" y="12700"/>
                  </a:lnTo>
                  <a:lnTo>
                    <a:pt x="2245601" y="12700"/>
                  </a:lnTo>
                  <a:lnTo>
                    <a:pt x="2240394" y="0"/>
                  </a:lnTo>
                  <a:close/>
                </a:path>
                <a:path w="2249170" h="4432300">
                  <a:moveTo>
                    <a:pt x="2248649" y="25400"/>
                  </a:moveTo>
                  <a:lnTo>
                    <a:pt x="2215756" y="25400"/>
                  </a:lnTo>
                  <a:lnTo>
                    <a:pt x="2215756" y="4406900"/>
                  </a:lnTo>
                  <a:lnTo>
                    <a:pt x="2248649" y="4406900"/>
                  </a:lnTo>
                  <a:lnTo>
                    <a:pt x="2248649" y="25400"/>
                  </a:lnTo>
                  <a:close/>
                </a:path>
                <a:path w="2249170" h="4432300">
                  <a:moveTo>
                    <a:pt x="2204707" y="38100"/>
                  </a:moveTo>
                  <a:lnTo>
                    <a:pt x="2109584" y="38100"/>
                  </a:lnTo>
                  <a:lnTo>
                    <a:pt x="1890128" y="63500"/>
                  </a:lnTo>
                  <a:lnTo>
                    <a:pt x="1574152" y="139700"/>
                  </a:lnTo>
                  <a:lnTo>
                    <a:pt x="1472933" y="177800"/>
                  </a:lnTo>
                  <a:lnTo>
                    <a:pt x="1277607" y="254000"/>
                  </a:lnTo>
                  <a:lnTo>
                    <a:pt x="1183754" y="304800"/>
                  </a:lnTo>
                  <a:lnTo>
                    <a:pt x="1092568" y="355600"/>
                  </a:lnTo>
                  <a:lnTo>
                    <a:pt x="1004214" y="406400"/>
                  </a:lnTo>
                  <a:lnTo>
                    <a:pt x="918832" y="469900"/>
                  </a:lnTo>
                  <a:lnTo>
                    <a:pt x="836574" y="533400"/>
                  </a:lnTo>
                  <a:lnTo>
                    <a:pt x="757529" y="609600"/>
                  </a:lnTo>
                  <a:lnTo>
                    <a:pt x="681888" y="673100"/>
                  </a:lnTo>
                  <a:lnTo>
                    <a:pt x="609739" y="749300"/>
                  </a:lnTo>
                  <a:lnTo>
                    <a:pt x="541286" y="838200"/>
                  </a:lnTo>
                  <a:lnTo>
                    <a:pt x="476694" y="914400"/>
                  </a:lnTo>
                  <a:lnTo>
                    <a:pt x="415975" y="1003300"/>
                  </a:lnTo>
                  <a:lnTo>
                    <a:pt x="359257" y="1092200"/>
                  </a:lnTo>
                  <a:lnTo>
                    <a:pt x="306857" y="1181100"/>
                  </a:lnTo>
                  <a:lnTo>
                    <a:pt x="258724" y="1270000"/>
                  </a:lnTo>
                  <a:lnTo>
                    <a:pt x="215137" y="1371600"/>
                  </a:lnTo>
                  <a:lnTo>
                    <a:pt x="176161" y="1473200"/>
                  </a:lnTo>
                  <a:lnTo>
                    <a:pt x="141833" y="1574800"/>
                  </a:lnTo>
                  <a:lnTo>
                    <a:pt x="112509" y="1676400"/>
                  </a:lnTo>
                  <a:lnTo>
                    <a:pt x="88201" y="1778000"/>
                  </a:lnTo>
                  <a:lnTo>
                    <a:pt x="68986" y="1879600"/>
                  </a:lnTo>
                  <a:lnTo>
                    <a:pt x="55168" y="1993900"/>
                  </a:lnTo>
                  <a:lnTo>
                    <a:pt x="46736" y="2108200"/>
                  </a:lnTo>
                  <a:lnTo>
                    <a:pt x="43878" y="2222500"/>
                  </a:lnTo>
                  <a:lnTo>
                    <a:pt x="46685" y="2324100"/>
                  </a:lnTo>
                  <a:lnTo>
                    <a:pt x="55079" y="2438400"/>
                  </a:lnTo>
                  <a:lnTo>
                    <a:pt x="68859" y="2552700"/>
                  </a:lnTo>
                  <a:lnTo>
                    <a:pt x="88036" y="2654300"/>
                  </a:lnTo>
                  <a:lnTo>
                    <a:pt x="112306" y="2755900"/>
                  </a:lnTo>
                  <a:lnTo>
                    <a:pt x="141592" y="2870200"/>
                  </a:lnTo>
                  <a:lnTo>
                    <a:pt x="175895" y="2971800"/>
                  </a:lnTo>
                  <a:lnTo>
                    <a:pt x="214820" y="3060700"/>
                  </a:lnTo>
                  <a:lnTo>
                    <a:pt x="258381" y="3162300"/>
                  </a:lnTo>
                  <a:lnTo>
                    <a:pt x="306489" y="3251200"/>
                  </a:lnTo>
                  <a:lnTo>
                    <a:pt x="358838" y="3340100"/>
                  </a:lnTo>
                  <a:lnTo>
                    <a:pt x="415544" y="3429000"/>
                  </a:lnTo>
                  <a:lnTo>
                    <a:pt x="476224" y="3517900"/>
                  </a:lnTo>
                  <a:lnTo>
                    <a:pt x="540778" y="3606800"/>
                  </a:lnTo>
                  <a:lnTo>
                    <a:pt x="609206" y="3683000"/>
                  </a:lnTo>
                  <a:lnTo>
                    <a:pt x="681329" y="3759200"/>
                  </a:lnTo>
                  <a:lnTo>
                    <a:pt x="756945" y="3822700"/>
                  </a:lnTo>
                  <a:lnTo>
                    <a:pt x="835977" y="3898900"/>
                  </a:lnTo>
                  <a:lnTo>
                    <a:pt x="918210" y="3962400"/>
                  </a:lnTo>
                  <a:lnTo>
                    <a:pt x="1003566" y="4025900"/>
                  </a:lnTo>
                  <a:lnTo>
                    <a:pt x="1091806" y="4076700"/>
                  </a:lnTo>
                  <a:lnTo>
                    <a:pt x="1183119" y="4127500"/>
                  </a:lnTo>
                  <a:lnTo>
                    <a:pt x="1276972" y="4178300"/>
                  </a:lnTo>
                  <a:lnTo>
                    <a:pt x="1373365" y="4229100"/>
                  </a:lnTo>
                  <a:lnTo>
                    <a:pt x="1472171" y="4267200"/>
                  </a:lnTo>
                  <a:lnTo>
                    <a:pt x="1573390" y="4292600"/>
                  </a:lnTo>
                  <a:lnTo>
                    <a:pt x="1676641" y="4330700"/>
                  </a:lnTo>
                  <a:lnTo>
                    <a:pt x="1781924" y="4356100"/>
                  </a:lnTo>
                  <a:lnTo>
                    <a:pt x="2108822" y="4394200"/>
                  </a:lnTo>
                  <a:lnTo>
                    <a:pt x="2204707" y="4394200"/>
                  </a:lnTo>
                  <a:lnTo>
                    <a:pt x="2204707" y="4381500"/>
                  </a:lnTo>
                  <a:lnTo>
                    <a:pt x="2109076" y="4381500"/>
                  </a:lnTo>
                  <a:lnTo>
                    <a:pt x="1783956" y="4343400"/>
                  </a:lnTo>
                  <a:lnTo>
                    <a:pt x="1679181" y="4318000"/>
                  </a:lnTo>
                  <a:lnTo>
                    <a:pt x="1576311" y="4279900"/>
                  </a:lnTo>
                  <a:lnTo>
                    <a:pt x="1475727" y="4254500"/>
                  </a:lnTo>
                  <a:lnTo>
                    <a:pt x="1377429" y="4216400"/>
                  </a:lnTo>
                  <a:lnTo>
                    <a:pt x="1281417" y="4165600"/>
                  </a:lnTo>
                  <a:lnTo>
                    <a:pt x="1188072" y="4127500"/>
                  </a:lnTo>
                  <a:lnTo>
                    <a:pt x="1097267" y="4064000"/>
                  </a:lnTo>
                  <a:lnTo>
                    <a:pt x="1009497" y="4013200"/>
                  </a:lnTo>
                  <a:lnTo>
                    <a:pt x="924572" y="3949700"/>
                  </a:lnTo>
                  <a:lnTo>
                    <a:pt x="842759" y="3886200"/>
                  </a:lnTo>
                  <a:lnTo>
                    <a:pt x="764133" y="3822700"/>
                  </a:lnTo>
                  <a:lnTo>
                    <a:pt x="688911" y="3746500"/>
                  </a:lnTo>
                  <a:lnTo>
                    <a:pt x="617143" y="3670300"/>
                  </a:lnTo>
                  <a:lnTo>
                    <a:pt x="549071" y="3594100"/>
                  </a:lnTo>
                  <a:lnTo>
                    <a:pt x="484860" y="3517900"/>
                  </a:lnTo>
                  <a:lnTo>
                    <a:pt x="424484" y="3429000"/>
                  </a:lnTo>
                  <a:lnTo>
                    <a:pt x="368071" y="3340100"/>
                  </a:lnTo>
                  <a:lnTo>
                    <a:pt x="316001" y="3251200"/>
                  </a:lnTo>
                  <a:lnTo>
                    <a:pt x="268147" y="3149600"/>
                  </a:lnTo>
                  <a:lnTo>
                    <a:pt x="224828" y="3060700"/>
                  </a:lnTo>
                  <a:lnTo>
                    <a:pt x="186105" y="2959100"/>
                  </a:lnTo>
                  <a:lnTo>
                    <a:pt x="151980" y="2857500"/>
                  </a:lnTo>
                  <a:lnTo>
                    <a:pt x="122872" y="2755900"/>
                  </a:lnTo>
                  <a:lnTo>
                    <a:pt x="98729" y="2654300"/>
                  </a:lnTo>
                  <a:lnTo>
                    <a:pt x="79667" y="2552700"/>
                  </a:lnTo>
                  <a:lnTo>
                    <a:pt x="65963" y="2438400"/>
                  </a:lnTo>
                  <a:lnTo>
                    <a:pt x="57632" y="2324100"/>
                  </a:lnTo>
                  <a:lnTo>
                    <a:pt x="54838" y="2222500"/>
                  </a:lnTo>
                  <a:lnTo>
                    <a:pt x="57696" y="2108200"/>
                  </a:lnTo>
                  <a:lnTo>
                    <a:pt x="66103" y="1993900"/>
                  </a:lnTo>
                  <a:lnTo>
                    <a:pt x="79870" y="1892300"/>
                  </a:lnTo>
                  <a:lnTo>
                    <a:pt x="98996" y="1778000"/>
                  </a:lnTo>
                  <a:lnTo>
                    <a:pt x="123202" y="1676400"/>
                  </a:lnTo>
                  <a:lnTo>
                    <a:pt x="152400" y="1574800"/>
                  </a:lnTo>
                  <a:lnTo>
                    <a:pt x="186550" y="1473200"/>
                  </a:lnTo>
                  <a:lnTo>
                    <a:pt x="225348" y="1371600"/>
                  </a:lnTo>
                  <a:lnTo>
                    <a:pt x="268731" y="1282700"/>
                  </a:lnTo>
                  <a:lnTo>
                    <a:pt x="316623" y="1181100"/>
                  </a:lnTo>
                  <a:lnTo>
                    <a:pt x="368769" y="1092200"/>
                  </a:lnTo>
                  <a:lnTo>
                    <a:pt x="425208" y="1003300"/>
                  </a:lnTo>
                  <a:lnTo>
                    <a:pt x="485635" y="914400"/>
                  </a:lnTo>
                  <a:lnTo>
                    <a:pt x="549910" y="838200"/>
                  </a:lnTo>
                  <a:lnTo>
                    <a:pt x="618032" y="762000"/>
                  </a:lnTo>
                  <a:lnTo>
                    <a:pt x="689825" y="685800"/>
                  </a:lnTo>
                  <a:lnTo>
                    <a:pt x="765111" y="609600"/>
                  </a:lnTo>
                  <a:lnTo>
                    <a:pt x="843762" y="546100"/>
                  </a:lnTo>
                  <a:lnTo>
                    <a:pt x="925614" y="482600"/>
                  </a:lnTo>
                  <a:lnTo>
                    <a:pt x="1010577" y="419100"/>
                  </a:lnTo>
                  <a:lnTo>
                    <a:pt x="1098410" y="368300"/>
                  </a:lnTo>
                  <a:lnTo>
                    <a:pt x="1189215" y="317500"/>
                  </a:lnTo>
                  <a:lnTo>
                    <a:pt x="1282687" y="266700"/>
                  </a:lnTo>
                  <a:lnTo>
                    <a:pt x="1378572" y="215900"/>
                  </a:lnTo>
                  <a:lnTo>
                    <a:pt x="1476997" y="177800"/>
                  </a:lnTo>
                  <a:lnTo>
                    <a:pt x="1577708" y="152400"/>
                  </a:lnTo>
                  <a:lnTo>
                    <a:pt x="1680451" y="114300"/>
                  </a:lnTo>
                  <a:lnTo>
                    <a:pt x="1785226" y="88900"/>
                  </a:lnTo>
                  <a:lnTo>
                    <a:pt x="2110473" y="50800"/>
                  </a:lnTo>
                  <a:lnTo>
                    <a:pt x="2204707" y="50800"/>
                  </a:lnTo>
                  <a:lnTo>
                    <a:pt x="2204707" y="38100"/>
                  </a:lnTo>
                  <a:close/>
                </a:path>
                <a:path w="2249170" h="4432300">
                  <a:moveTo>
                    <a:pt x="2204707" y="50800"/>
                  </a:moveTo>
                  <a:lnTo>
                    <a:pt x="2193785" y="50800"/>
                  </a:lnTo>
                  <a:lnTo>
                    <a:pt x="2193785" y="4381500"/>
                  </a:lnTo>
                  <a:lnTo>
                    <a:pt x="2204707" y="4381500"/>
                  </a:lnTo>
                  <a:lnTo>
                    <a:pt x="2204707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3160" y="190500"/>
              <a:ext cx="6492240" cy="4387850"/>
            </a:xfrm>
            <a:custGeom>
              <a:avLst/>
              <a:gdLst/>
              <a:ahLst/>
              <a:cxnLst/>
              <a:rect l="l" t="t" r="r" b="b"/>
              <a:pathLst>
                <a:path w="6492240" h="4387850">
                  <a:moveTo>
                    <a:pt x="6492240" y="0"/>
                  </a:moveTo>
                  <a:lnTo>
                    <a:pt x="0" y="0"/>
                  </a:lnTo>
                  <a:lnTo>
                    <a:pt x="0" y="4387596"/>
                  </a:lnTo>
                  <a:lnTo>
                    <a:pt x="6492240" y="4387596"/>
                  </a:lnTo>
                  <a:lnTo>
                    <a:pt x="64922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6696" y="163067"/>
              <a:ext cx="7946390" cy="4442460"/>
            </a:xfrm>
            <a:custGeom>
              <a:avLst/>
              <a:gdLst/>
              <a:ahLst/>
              <a:cxnLst/>
              <a:rect l="l" t="t" r="r" b="b"/>
              <a:pathLst>
                <a:path w="7946390" h="4442460">
                  <a:moveTo>
                    <a:pt x="7902194" y="43942"/>
                  </a:moveTo>
                  <a:lnTo>
                    <a:pt x="7891272" y="43942"/>
                  </a:lnTo>
                  <a:lnTo>
                    <a:pt x="7891272" y="54864"/>
                  </a:lnTo>
                  <a:lnTo>
                    <a:pt x="7891272" y="4387596"/>
                  </a:lnTo>
                  <a:lnTo>
                    <a:pt x="1453896" y="4387596"/>
                  </a:lnTo>
                  <a:lnTo>
                    <a:pt x="1453896" y="54864"/>
                  </a:lnTo>
                  <a:lnTo>
                    <a:pt x="7891272" y="54864"/>
                  </a:lnTo>
                  <a:lnTo>
                    <a:pt x="7891272" y="43942"/>
                  </a:lnTo>
                  <a:lnTo>
                    <a:pt x="1442974" y="43942"/>
                  </a:lnTo>
                  <a:lnTo>
                    <a:pt x="1442974" y="4398518"/>
                  </a:lnTo>
                  <a:lnTo>
                    <a:pt x="7902194" y="4398518"/>
                  </a:lnTo>
                  <a:lnTo>
                    <a:pt x="7902194" y="4387596"/>
                  </a:lnTo>
                  <a:lnTo>
                    <a:pt x="7902194" y="54864"/>
                  </a:lnTo>
                  <a:lnTo>
                    <a:pt x="7902194" y="43942"/>
                  </a:lnTo>
                  <a:close/>
                </a:path>
                <a:path w="7946390" h="4442460">
                  <a:moveTo>
                    <a:pt x="7946136" y="27432"/>
                  </a:moveTo>
                  <a:lnTo>
                    <a:pt x="7943964" y="16776"/>
                  </a:lnTo>
                  <a:lnTo>
                    <a:pt x="7938084" y="8051"/>
                  </a:lnTo>
                  <a:lnTo>
                    <a:pt x="7929359" y="2171"/>
                  </a:lnTo>
                  <a:lnTo>
                    <a:pt x="7918704" y="0"/>
                  </a:lnTo>
                  <a:lnTo>
                    <a:pt x="7913243" y="0"/>
                  </a:lnTo>
                  <a:lnTo>
                    <a:pt x="7913243" y="32893"/>
                  </a:lnTo>
                  <a:lnTo>
                    <a:pt x="7913243" y="4409567"/>
                  </a:lnTo>
                  <a:lnTo>
                    <a:pt x="1431925" y="4409567"/>
                  </a:lnTo>
                  <a:lnTo>
                    <a:pt x="1431925" y="32893"/>
                  </a:lnTo>
                  <a:lnTo>
                    <a:pt x="7913243" y="32893"/>
                  </a:lnTo>
                  <a:lnTo>
                    <a:pt x="7913243" y="0"/>
                  </a:lnTo>
                  <a:lnTo>
                    <a:pt x="1426464" y="0"/>
                  </a:lnTo>
                  <a:lnTo>
                    <a:pt x="1415796" y="2171"/>
                  </a:lnTo>
                  <a:lnTo>
                    <a:pt x="1407071" y="8051"/>
                  </a:lnTo>
                  <a:lnTo>
                    <a:pt x="1401191" y="16776"/>
                  </a:lnTo>
                  <a:lnTo>
                    <a:pt x="1399032" y="27432"/>
                  </a:lnTo>
                  <a:lnTo>
                    <a:pt x="1399032" y="1344612"/>
                  </a:lnTo>
                  <a:lnTo>
                    <a:pt x="1377683" y="1344968"/>
                  </a:lnTo>
                  <a:lnTo>
                    <a:pt x="1330058" y="1347330"/>
                  </a:lnTo>
                  <a:lnTo>
                    <a:pt x="1282865" y="1351241"/>
                  </a:lnTo>
                  <a:lnTo>
                    <a:pt x="1236103" y="1356664"/>
                  </a:lnTo>
                  <a:lnTo>
                    <a:pt x="1189837" y="1363599"/>
                  </a:lnTo>
                  <a:lnTo>
                    <a:pt x="1144054" y="1371993"/>
                  </a:lnTo>
                  <a:lnTo>
                    <a:pt x="1098791" y="1381823"/>
                  </a:lnTo>
                  <a:lnTo>
                    <a:pt x="1054087" y="1393088"/>
                  </a:lnTo>
                  <a:lnTo>
                    <a:pt x="1009942" y="1405750"/>
                  </a:lnTo>
                  <a:lnTo>
                    <a:pt x="966406" y="1419771"/>
                  </a:lnTo>
                  <a:lnTo>
                    <a:pt x="923480" y="1435138"/>
                  </a:lnTo>
                  <a:lnTo>
                    <a:pt x="881214" y="1451838"/>
                  </a:lnTo>
                  <a:lnTo>
                    <a:pt x="839609" y="1469821"/>
                  </a:lnTo>
                  <a:lnTo>
                    <a:pt x="798703" y="1489087"/>
                  </a:lnTo>
                  <a:lnTo>
                    <a:pt x="758520" y="1509585"/>
                  </a:lnTo>
                  <a:lnTo>
                    <a:pt x="719086" y="1531315"/>
                  </a:lnTo>
                  <a:lnTo>
                    <a:pt x="680427" y="1554238"/>
                  </a:lnTo>
                  <a:lnTo>
                    <a:pt x="642556" y="1578330"/>
                  </a:lnTo>
                  <a:lnTo>
                    <a:pt x="605510" y="1603565"/>
                  </a:lnTo>
                  <a:lnTo>
                    <a:pt x="569315" y="1629930"/>
                  </a:lnTo>
                  <a:lnTo>
                    <a:pt x="533984" y="1657388"/>
                  </a:lnTo>
                  <a:lnTo>
                    <a:pt x="499554" y="1685912"/>
                  </a:lnTo>
                  <a:lnTo>
                    <a:pt x="466051" y="1715477"/>
                  </a:lnTo>
                  <a:lnTo>
                    <a:pt x="433489" y="1746072"/>
                  </a:lnTo>
                  <a:lnTo>
                    <a:pt x="401891" y="1777669"/>
                  </a:lnTo>
                  <a:lnTo>
                    <a:pt x="371297" y="1810232"/>
                  </a:lnTo>
                  <a:lnTo>
                    <a:pt x="341731" y="1843735"/>
                  </a:lnTo>
                  <a:lnTo>
                    <a:pt x="313207" y="1878164"/>
                  </a:lnTo>
                  <a:lnTo>
                    <a:pt x="285750" y="1913496"/>
                  </a:lnTo>
                  <a:lnTo>
                    <a:pt x="259384" y="1949691"/>
                  </a:lnTo>
                  <a:lnTo>
                    <a:pt x="234149" y="1986737"/>
                  </a:lnTo>
                  <a:lnTo>
                    <a:pt x="210058" y="2024608"/>
                  </a:lnTo>
                  <a:lnTo>
                    <a:pt x="187134" y="2063267"/>
                  </a:lnTo>
                  <a:lnTo>
                    <a:pt x="165404" y="2102700"/>
                  </a:lnTo>
                  <a:lnTo>
                    <a:pt x="144907" y="2142883"/>
                  </a:lnTo>
                  <a:lnTo>
                    <a:pt x="125641" y="2183790"/>
                  </a:lnTo>
                  <a:lnTo>
                    <a:pt x="107657" y="2225395"/>
                  </a:lnTo>
                  <a:lnTo>
                    <a:pt x="90957" y="2267661"/>
                  </a:lnTo>
                  <a:lnTo>
                    <a:pt x="75590" y="2310587"/>
                  </a:lnTo>
                  <a:lnTo>
                    <a:pt x="61569" y="2354122"/>
                  </a:lnTo>
                  <a:lnTo>
                    <a:pt x="48907" y="2398268"/>
                  </a:lnTo>
                  <a:lnTo>
                    <a:pt x="37642" y="2442972"/>
                  </a:lnTo>
                  <a:lnTo>
                    <a:pt x="27813" y="2488234"/>
                  </a:lnTo>
                  <a:lnTo>
                    <a:pt x="19418" y="2534018"/>
                  </a:lnTo>
                  <a:lnTo>
                    <a:pt x="12484" y="2580284"/>
                  </a:lnTo>
                  <a:lnTo>
                    <a:pt x="7061" y="2627045"/>
                  </a:lnTo>
                  <a:lnTo>
                    <a:pt x="3149" y="2674239"/>
                  </a:lnTo>
                  <a:lnTo>
                    <a:pt x="787" y="2721864"/>
                  </a:lnTo>
                  <a:lnTo>
                    <a:pt x="0" y="2769870"/>
                  </a:lnTo>
                  <a:lnTo>
                    <a:pt x="787" y="2817888"/>
                  </a:lnTo>
                  <a:lnTo>
                    <a:pt x="3149" y="2865513"/>
                  </a:lnTo>
                  <a:lnTo>
                    <a:pt x="7061" y="2912707"/>
                  </a:lnTo>
                  <a:lnTo>
                    <a:pt x="12484" y="2959468"/>
                  </a:lnTo>
                  <a:lnTo>
                    <a:pt x="19418" y="3005734"/>
                  </a:lnTo>
                  <a:lnTo>
                    <a:pt x="27813" y="3051518"/>
                  </a:lnTo>
                  <a:lnTo>
                    <a:pt x="37642" y="3096780"/>
                  </a:lnTo>
                  <a:lnTo>
                    <a:pt x="48907" y="3141484"/>
                  </a:lnTo>
                  <a:lnTo>
                    <a:pt x="61569" y="3185630"/>
                  </a:lnTo>
                  <a:lnTo>
                    <a:pt x="75590" y="3229165"/>
                  </a:lnTo>
                  <a:lnTo>
                    <a:pt x="90957" y="3272091"/>
                  </a:lnTo>
                  <a:lnTo>
                    <a:pt x="107657" y="3314357"/>
                  </a:lnTo>
                  <a:lnTo>
                    <a:pt x="125641" y="3355962"/>
                  </a:lnTo>
                  <a:lnTo>
                    <a:pt x="144907" y="3396869"/>
                  </a:lnTo>
                  <a:lnTo>
                    <a:pt x="165404" y="3437051"/>
                  </a:lnTo>
                  <a:lnTo>
                    <a:pt x="187134" y="3476485"/>
                  </a:lnTo>
                  <a:lnTo>
                    <a:pt x="210058" y="3515144"/>
                  </a:lnTo>
                  <a:lnTo>
                    <a:pt x="234149" y="3553015"/>
                  </a:lnTo>
                  <a:lnTo>
                    <a:pt x="259384" y="3590061"/>
                  </a:lnTo>
                  <a:lnTo>
                    <a:pt x="285750" y="3626256"/>
                  </a:lnTo>
                  <a:lnTo>
                    <a:pt x="313207" y="3661587"/>
                  </a:lnTo>
                  <a:lnTo>
                    <a:pt x="341731" y="3696017"/>
                  </a:lnTo>
                  <a:lnTo>
                    <a:pt x="371297" y="3729520"/>
                  </a:lnTo>
                  <a:lnTo>
                    <a:pt x="401891" y="3762083"/>
                  </a:lnTo>
                  <a:lnTo>
                    <a:pt x="433489" y="3793680"/>
                  </a:lnTo>
                  <a:lnTo>
                    <a:pt x="466051" y="3824274"/>
                  </a:lnTo>
                  <a:lnTo>
                    <a:pt x="499554" y="3853840"/>
                  </a:lnTo>
                  <a:lnTo>
                    <a:pt x="533984" y="3882364"/>
                  </a:lnTo>
                  <a:lnTo>
                    <a:pt x="569315" y="3909822"/>
                  </a:lnTo>
                  <a:lnTo>
                    <a:pt x="605510" y="3936187"/>
                  </a:lnTo>
                  <a:lnTo>
                    <a:pt x="642556" y="3961422"/>
                  </a:lnTo>
                  <a:lnTo>
                    <a:pt x="680427" y="3985514"/>
                  </a:lnTo>
                  <a:lnTo>
                    <a:pt x="719086" y="4008437"/>
                  </a:lnTo>
                  <a:lnTo>
                    <a:pt x="758520" y="4030167"/>
                  </a:lnTo>
                  <a:lnTo>
                    <a:pt x="798703" y="4050665"/>
                  </a:lnTo>
                  <a:lnTo>
                    <a:pt x="839609" y="4069931"/>
                  </a:lnTo>
                  <a:lnTo>
                    <a:pt x="881214" y="4087914"/>
                  </a:lnTo>
                  <a:lnTo>
                    <a:pt x="923480" y="4104614"/>
                  </a:lnTo>
                  <a:lnTo>
                    <a:pt x="966406" y="4119981"/>
                  </a:lnTo>
                  <a:lnTo>
                    <a:pt x="1009942" y="4134002"/>
                  </a:lnTo>
                  <a:lnTo>
                    <a:pt x="1054087" y="4146664"/>
                  </a:lnTo>
                  <a:lnTo>
                    <a:pt x="1098791" y="4157929"/>
                  </a:lnTo>
                  <a:lnTo>
                    <a:pt x="1144054" y="4167759"/>
                  </a:lnTo>
                  <a:lnTo>
                    <a:pt x="1189837" y="4176153"/>
                  </a:lnTo>
                  <a:lnTo>
                    <a:pt x="1236103" y="4183088"/>
                  </a:lnTo>
                  <a:lnTo>
                    <a:pt x="1282865" y="4188510"/>
                  </a:lnTo>
                  <a:lnTo>
                    <a:pt x="1330058" y="4192422"/>
                  </a:lnTo>
                  <a:lnTo>
                    <a:pt x="1377683" y="4194784"/>
                  </a:lnTo>
                  <a:lnTo>
                    <a:pt x="1399032" y="4195140"/>
                  </a:lnTo>
                  <a:lnTo>
                    <a:pt x="1399032" y="4415028"/>
                  </a:lnTo>
                  <a:lnTo>
                    <a:pt x="1401191" y="4425696"/>
                  </a:lnTo>
                  <a:lnTo>
                    <a:pt x="1407071" y="4434421"/>
                  </a:lnTo>
                  <a:lnTo>
                    <a:pt x="1415796" y="4440301"/>
                  </a:lnTo>
                  <a:lnTo>
                    <a:pt x="1426464" y="4442460"/>
                  </a:lnTo>
                  <a:lnTo>
                    <a:pt x="7918704" y="4442460"/>
                  </a:lnTo>
                  <a:lnTo>
                    <a:pt x="7929359" y="4440301"/>
                  </a:lnTo>
                  <a:lnTo>
                    <a:pt x="7938084" y="4434421"/>
                  </a:lnTo>
                  <a:lnTo>
                    <a:pt x="7943964" y="4425696"/>
                  </a:lnTo>
                  <a:lnTo>
                    <a:pt x="7946136" y="4415028"/>
                  </a:lnTo>
                  <a:lnTo>
                    <a:pt x="7946136" y="4409567"/>
                  </a:lnTo>
                  <a:lnTo>
                    <a:pt x="7946136" y="32893"/>
                  </a:lnTo>
                  <a:lnTo>
                    <a:pt x="7946136" y="27432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9073" y="1490599"/>
              <a:ext cx="1480820" cy="2895600"/>
            </a:xfrm>
            <a:custGeom>
              <a:avLst/>
              <a:gdLst/>
              <a:ahLst/>
              <a:cxnLst/>
              <a:rect l="l" t="t" r="r" b="b"/>
              <a:pathLst>
                <a:path w="1480820" h="2895600">
                  <a:moveTo>
                    <a:pt x="1477835" y="2882900"/>
                  </a:moveTo>
                  <a:lnTo>
                    <a:pt x="1232471" y="2882900"/>
                  </a:lnTo>
                  <a:lnTo>
                    <a:pt x="1268666" y="2895600"/>
                  </a:lnTo>
                  <a:lnTo>
                    <a:pt x="1472628" y="2895600"/>
                  </a:lnTo>
                  <a:lnTo>
                    <a:pt x="1477835" y="2882900"/>
                  </a:lnTo>
                  <a:close/>
                </a:path>
                <a:path w="1480820" h="2895600">
                  <a:moveTo>
                    <a:pt x="1480504" y="25400"/>
                  </a:moveTo>
                  <a:lnTo>
                    <a:pt x="1447609" y="25400"/>
                  </a:lnTo>
                  <a:lnTo>
                    <a:pt x="1447736" y="736600"/>
                  </a:lnTo>
                  <a:lnTo>
                    <a:pt x="1447863" y="2870200"/>
                  </a:lnTo>
                  <a:lnTo>
                    <a:pt x="1160970" y="2870200"/>
                  </a:lnTo>
                  <a:lnTo>
                    <a:pt x="1196530" y="2882900"/>
                  </a:lnTo>
                  <a:lnTo>
                    <a:pt x="1480756" y="2882900"/>
                  </a:lnTo>
                  <a:lnTo>
                    <a:pt x="1480630" y="736600"/>
                  </a:lnTo>
                  <a:lnTo>
                    <a:pt x="1480504" y="25400"/>
                  </a:lnTo>
                  <a:close/>
                </a:path>
                <a:path w="1480820" h="2895600">
                  <a:moveTo>
                    <a:pt x="1098232" y="2819400"/>
                  </a:moveTo>
                  <a:lnTo>
                    <a:pt x="987615" y="2819400"/>
                  </a:lnTo>
                  <a:lnTo>
                    <a:pt x="1125537" y="2870200"/>
                  </a:lnTo>
                  <a:lnTo>
                    <a:pt x="1343977" y="2870200"/>
                  </a:lnTo>
                  <a:lnTo>
                    <a:pt x="1308036" y="2857500"/>
                  </a:lnTo>
                  <a:lnTo>
                    <a:pt x="1237043" y="2857500"/>
                  </a:lnTo>
                  <a:lnTo>
                    <a:pt x="1201864" y="2844800"/>
                  </a:lnTo>
                  <a:lnTo>
                    <a:pt x="1167066" y="2844800"/>
                  </a:lnTo>
                  <a:lnTo>
                    <a:pt x="1098232" y="2819400"/>
                  </a:lnTo>
                  <a:close/>
                </a:path>
                <a:path w="1480820" h="2895600">
                  <a:moveTo>
                    <a:pt x="1436560" y="38100"/>
                  </a:moveTo>
                  <a:lnTo>
                    <a:pt x="1344866" y="38100"/>
                  </a:lnTo>
                  <a:lnTo>
                    <a:pt x="1309179" y="50800"/>
                  </a:lnTo>
                  <a:lnTo>
                    <a:pt x="1425638" y="50800"/>
                  </a:lnTo>
                  <a:lnTo>
                    <a:pt x="1425767" y="762000"/>
                  </a:lnTo>
                  <a:lnTo>
                    <a:pt x="1425892" y="2844800"/>
                  </a:lnTo>
                  <a:lnTo>
                    <a:pt x="1309052" y="2844800"/>
                  </a:lnTo>
                  <a:lnTo>
                    <a:pt x="1344612" y="2857500"/>
                  </a:lnTo>
                  <a:lnTo>
                    <a:pt x="1436814" y="2857500"/>
                  </a:lnTo>
                  <a:lnTo>
                    <a:pt x="1436688" y="749300"/>
                  </a:lnTo>
                  <a:lnTo>
                    <a:pt x="1436560" y="38100"/>
                  </a:lnTo>
                  <a:close/>
                </a:path>
                <a:path w="1480820" h="2895600">
                  <a:moveTo>
                    <a:pt x="1274889" y="2832100"/>
                  </a:moveTo>
                  <a:lnTo>
                    <a:pt x="1203769" y="2832100"/>
                  </a:lnTo>
                  <a:lnTo>
                    <a:pt x="1238567" y="2844800"/>
                  </a:lnTo>
                  <a:lnTo>
                    <a:pt x="1309941" y="2844800"/>
                  </a:lnTo>
                  <a:lnTo>
                    <a:pt x="1274889" y="2832100"/>
                  </a:lnTo>
                  <a:close/>
                </a:path>
                <a:path w="1480820" h="2895600">
                  <a:moveTo>
                    <a:pt x="1205547" y="2819400"/>
                  </a:moveTo>
                  <a:lnTo>
                    <a:pt x="1134808" y="2819400"/>
                  </a:lnTo>
                  <a:lnTo>
                    <a:pt x="1169098" y="2832100"/>
                  </a:lnTo>
                  <a:lnTo>
                    <a:pt x="1240091" y="2832100"/>
                  </a:lnTo>
                  <a:lnTo>
                    <a:pt x="1205547" y="2819400"/>
                  </a:lnTo>
                  <a:close/>
                </a:path>
                <a:path w="1480820" h="2895600">
                  <a:moveTo>
                    <a:pt x="1272222" y="38100"/>
                  </a:moveTo>
                  <a:lnTo>
                    <a:pt x="1089596" y="38100"/>
                  </a:lnTo>
                  <a:lnTo>
                    <a:pt x="953198" y="88900"/>
                  </a:lnTo>
                  <a:lnTo>
                    <a:pt x="854900" y="127000"/>
                  </a:lnTo>
                  <a:lnTo>
                    <a:pt x="760285" y="165100"/>
                  </a:lnTo>
                  <a:lnTo>
                    <a:pt x="729678" y="190500"/>
                  </a:lnTo>
                  <a:lnTo>
                    <a:pt x="699452" y="203200"/>
                  </a:lnTo>
                  <a:lnTo>
                    <a:pt x="669734" y="228600"/>
                  </a:lnTo>
                  <a:lnTo>
                    <a:pt x="640524" y="241300"/>
                  </a:lnTo>
                  <a:lnTo>
                    <a:pt x="611822" y="266700"/>
                  </a:lnTo>
                  <a:lnTo>
                    <a:pt x="583501" y="279400"/>
                  </a:lnTo>
                  <a:lnTo>
                    <a:pt x="555942" y="304800"/>
                  </a:lnTo>
                  <a:lnTo>
                    <a:pt x="528764" y="330200"/>
                  </a:lnTo>
                  <a:lnTo>
                    <a:pt x="502094" y="355600"/>
                  </a:lnTo>
                  <a:lnTo>
                    <a:pt x="476059" y="368300"/>
                  </a:lnTo>
                  <a:lnTo>
                    <a:pt x="425513" y="419100"/>
                  </a:lnTo>
                  <a:lnTo>
                    <a:pt x="377380" y="469900"/>
                  </a:lnTo>
                  <a:lnTo>
                    <a:pt x="331787" y="520700"/>
                  </a:lnTo>
                  <a:lnTo>
                    <a:pt x="288785" y="584200"/>
                  </a:lnTo>
                  <a:lnTo>
                    <a:pt x="268058" y="609600"/>
                  </a:lnTo>
                  <a:lnTo>
                    <a:pt x="248145" y="635000"/>
                  </a:lnTo>
                  <a:lnTo>
                    <a:pt x="228955" y="660400"/>
                  </a:lnTo>
                  <a:lnTo>
                    <a:pt x="210413" y="698500"/>
                  </a:lnTo>
                  <a:lnTo>
                    <a:pt x="192531" y="723900"/>
                  </a:lnTo>
                  <a:lnTo>
                    <a:pt x="175488" y="762000"/>
                  </a:lnTo>
                  <a:lnTo>
                    <a:pt x="159092" y="787400"/>
                  </a:lnTo>
                  <a:lnTo>
                    <a:pt x="143370" y="812800"/>
                  </a:lnTo>
                  <a:lnTo>
                    <a:pt x="128409" y="850900"/>
                  </a:lnTo>
                  <a:lnTo>
                    <a:pt x="114236" y="889000"/>
                  </a:lnTo>
                  <a:lnTo>
                    <a:pt x="100850" y="914400"/>
                  </a:lnTo>
                  <a:lnTo>
                    <a:pt x="88239" y="952500"/>
                  </a:lnTo>
                  <a:lnTo>
                    <a:pt x="76390" y="977900"/>
                  </a:lnTo>
                  <a:lnTo>
                    <a:pt x="65430" y="1016000"/>
                  </a:lnTo>
                  <a:lnTo>
                    <a:pt x="55257" y="1054100"/>
                  </a:lnTo>
                  <a:lnTo>
                    <a:pt x="45834" y="1079500"/>
                  </a:lnTo>
                  <a:lnTo>
                    <a:pt x="37299" y="1117600"/>
                  </a:lnTo>
                  <a:lnTo>
                    <a:pt x="29629" y="1155700"/>
                  </a:lnTo>
                  <a:lnTo>
                    <a:pt x="22859" y="1193800"/>
                  </a:lnTo>
                  <a:lnTo>
                    <a:pt x="16840" y="1231900"/>
                  </a:lnTo>
                  <a:lnTo>
                    <a:pt x="11798" y="1270000"/>
                  </a:lnTo>
                  <a:lnTo>
                    <a:pt x="7632" y="1295400"/>
                  </a:lnTo>
                  <a:lnTo>
                    <a:pt x="4444" y="1333500"/>
                  </a:lnTo>
                  <a:lnTo>
                    <a:pt x="2019" y="1371600"/>
                  </a:lnTo>
                  <a:lnTo>
                    <a:pt x="673" y="1409700"/>
                  </a:lnTo>
                  <a:lnTo>
                    <a:pt x="0" y="1447800"/>
                  </a:lnTo>
                  <a:lnTo>
                    <a:pt x="495" y="1485900"/>
                  </a:lnTo>
                  <a:lnTo>
                    <a:pt x="1955" y="1524000"/>
                  </a:lnTo>
                  <a:lnTo>
                    <a:pt x="4305" y="1562100"/>
                  </a:lnTo>
                  <a:lnTo>
                    <a:pt x="7607" y="1600200"/>
                  </a:lnTo>
                  <a:lnTo>
                    <a:pt x="11785" y="1638300"/>
                  </a:lnTo>
                  <a:lnTo>
                    <a:pt x="16840" y="1663700"/>
                  </a:lnTo>
                  <a:lnTo>
                    <a:pt x="22783" y="1701800"/>
                  </a:lnTo>
                  <a:lnTo>
                    <a:pt x="29679" y="1739900"/>
                  </a:lnTo>
                  <a:lnTo>
                    <a:pt x="37363" y="1778000"/>
                  </a:lnTo>
                  <a:lnTo>
                    <a:pt x="45923" y="1816100"/>
                  </a:lnTo>
                  <a:lnTo>
                    <a:pt x="55333" y="1841500"/>
                  </a:lnTo>
                  <a:lnTo>
                    <a:pt x="65519" y="1879600"/>
                  </a:lnTo>
                  <a:lnTo>
                    <a:pt x="76517" y="1917700"/>
                  </a:lnTo>
                  <a:lnTo>
                    <a:pt x="88366" y="1943100"/>
                  </a:lnTo>
                  <a:lnTo>
                    <a:pt x="101003" y="1981200"/>
                  </a:lnTo>
                  <a:lnTo>
                    <a:pt x="114439" y="2019300"/>
                  </a:lnTo>
                  <a:lnTo>
                    <a:pt x="128650" y="2044700"/>
                  </a:lnTo>
                  <a:lnTo>
                    <a:pt x="143560" y="2082800"/>
                  </a:lnTo>
                  <a:lnTo>
                    <a:pt x="159283" y="2108200"/>
                  </a:lnTo>
                  <a:lnTo>
                    <a:pt x="175704" y="2146300"/>
                  </a:lnTo>
                  <a:lnTo>
                    <a:pt x="192887" y="2171700"/>
                  </a:lnTo>
                  <a:lnTo>
                    <a:pt x="210731" y="2197100"/>
                  </a:lnTo>
                  <a:lnTo>
                    <a:pt x="229298" y="2235200"/>
                  </a:lnTo>
                  <a:lnTo>
                    <a:pt x="248526" y="2260600"/>
                  </a:lnTo>
                  <a:lnTo>
                    <a:pt x="268439" y="2286000"/>
                  </a:lnTo>
                  <a:lnTo>
                    <a:pt x="289051" y="2324100"/>
                  </a:lnTo>
                  <a:lnTo>
                    <a:pt x="310324" y="2349500"/>
                  </a:lnTo>
                  <a:lnTo>
                    <a:pt x="354774" y="2400300"/>
                  </a:lnTo>
                  <a:lnTo>
                    <a:pt x="401637" y="2451100"/>
                  </a:lnTo>
                  <a:lnTo>
                    <a:pt x="451040" y="2501900"/>
                  </a:lnTo>
                  <a:lnTo>
                    <a:pt x="502602" y="2552700"/>
                  </a:lnTo>
                  <a:lnTo>
                    <a:pt x="529272" y="2565400"/>
                  </a:lnTo>
                  <a:lnTo>
                    <a:pt x="556450" y="2590800"/>
                  </a:lnTo>
                  <a:lnTo>
                    <a:pt x="584136" y="2616200"/>
                  </a:lnTo>
                  <a:lnTo>
                    <a:pt x="612330" y="2628900"/>
                  </a:lnTo>
                  <a:lnTo>
                    <a:pt x="641159" y="2654300"/>
                  </a:lnTo>
                  <a:lnTo>
                    <a:pt x="670369" y="2667000"/>
                  </a:lnTo>
                  <a:lnTo>
                    <a:pt x="700087" y="2692400"/>
                  </a:lnTo>
                  <a:lnTo>
                    <a:pt x="730313" y="2705100"/>
                  </a:lnTo>
                  <a:lnTo>
                    <a:pt x="761047" y="2730500"/>
                  </a:lnTo>
                  <a:lnTo>
                    <a:pt x="855535" y="2768600"/>
                  </a:lnTo>
                  <a:lnTo>
                    <a:pt x="888047" y="2794000"/>
                  </a:lnTo>
                  <a:lnTo>
                    <a:pt x="954087" y="2819400"/>
                  </a:lnTo>
                  <a:lnTo>
                    <a:pt x="1064577" y="2819400"/>
                  </a:lnTo>
                  <a:lnTo>
                    <a:pt x="932497" y="2768600"/>
                  </a:lnTo>
                  <a:lnTo>
                    <a:pt x="806767" y="2717800"/>
                  </a:lnTo>
                  <a:lnTo>
                    <a:pt x="776414" y="2692400"/>
                  </a:lnTo>
                  <a:lnTo>
                    <a:pt x="716851" y="2667000"/>
                  </a:lnTo>
                  <a:lnTo>
                    <a:pt x="687895" y="2641600"/>
                  </a:lnTo>
                  <a:lnTo>
                    <a:pt x="659193" y="2628900"/>
                  </a:lnTo>
                  <a:lnTo>
                    <a:pt x="631126" y="2603500"/>
                  </a:lnTo>
                  <a:lnTo>
                    <a:pt x="603567" y="2590800"/>
                  </a:lnTo>
                  <a:lnTo>
                    <a:pt x="576516" y="2565400"/>
                  </a:lnTo>
                  <a:lnTo>
                    <a:pt x="549846" y="2540000"/>
                  </a:lnTo>
                  <a:lnTo>
                    <a:pt x="523938" y="2527300"/>
                  </a:lnTo>
                  <a:lnTo>
                    <a:pt x="473392" y="2476500"/>
                  </a:lnTo>
                  <a:lnTo>
                    <a:pt x="425259" y="2425700"/>
                  </a:lnTo>
                  <a:lnTo>
                    <a:pt x="379412" y="2374900"/>
                  </a:lnTo>
                  <a:lnTo>
                    <a:pt x="335978" y="2324100"/>
                  </a:lnTo>
                  <a:lnTo>
                    <a:pt x="295046" y="2273300"/>
                  </a:lnTo>
                  <a:lnTo>
                    <a:pt x="256806" y="2209800"/>
                  </a:lnTo>
                  <a:lnTo>
                    <a:pt x="238683" y="2184400"/>
                  </a:lnTo>
                  <a:lnTo>
                    <a:pt x="221221" y="2159000"/>
                  </a:lnTo>
                  <a:lnTo>
                    <a:pt x="204431" y="2120900"/>
                  </a:lnTo>
                  <a:lnTo>
                    <a:pt x="188391" y="2095500"/>
                  </a:lnTo>
                  <a:lnTo>
                    <a:pt x="173024" y="2070100"/>
                  </a:lnTo>
                  <a:lnTo>
                    <a:pt x="158521" y="2032000"/>
                  </a:lnTo>
                  <a:lnTo>
                    <a:pt x="144564" y="2006600"/>
                  </a:lnTo>
                  <a:lnTo>
                    <a:pt x="131470" y="1968500"/>
                  </a:lnTo>
                  <a:lnTo>
                    <a:pt x="119138" y="1930400"/>
                  </a:lnTo>
                  <a:lnTo>
                    <a:pt x="107568" y="1905000"/>
                  </a:lnTo>
                  <a:lnTo>
                    <a:pt x="96850" y="1866900"/>
                  </a:lnTo>
                  <a:lnTo>
                    <a:pt x="86893" y="1841500"/>
                  </a:lnTo>
                  <a:lnTo>
                    <a:pt x="77685" y="1803400"/>
                  </a:lnTo>
                  <a:lnTo>
                    <a:pt x="69341" y="1765300"/>
                  </a:lnTo>
                  <a:lnTo>
                    <a:pt x="61848" y="1739900"/>
                  </a:lnTo>
                  <a:lnTo>
                    <a:pt x="55105" y="1701800"/>
                  </a:lnTo>
                  <a:lnTo>
                    <a:pt x="49326" y="1663700"/>
                  </a:lnTo>
                  <a:lnTo>
                    <a:pt x="44386" y="1625600"/>
                  </a:lnTo>
                  <a:lnTo>
                    <a:pt x="40309" y="1587500"/>
                  </a:lnTo>
                  <a:lnTo>
                    <a:pt x="37083" y="1562100"/>
                  </a:lnTo>
                  <a:lnTo>
                    <a:pt x="34810" y="1524000"/>
                  </a:lnTo>
                  <a:lnTo>
                    <a:pt x="33388" y="1485900"/>
                  </a:lnTo>
                  <a:lnTo>
                    <a:pt x="32918" y="1447800"/>
                  </a:lnTo>
                  <a:lnTo>
                    <a:pt x="33578" y="1409700"/>
                  </a:lnTo>
                  <a:lnTo>
                    <a:pt x="34912" y="1371600"/>
                  </a:lnTo>
                  <a:lnTo>
                    <a:pt x="37287" y="1333500"/>
                  </a:lnTo>
                  <a:lnTo>
                    <a:pt x="40424" y="1308100"/>
                  </a:lnTo>
                  <a:lnTo>
                    <a:pt x="44500" y="1270000"/>
                  </a:lnTo>
                  <a:lnTo>
                    <a:pt x="49441" y="1231900"/>
                  </a:lnTo>
                  <a:lnTo>
                    <a:pt x="55321" y="1193800"/>
                  </a:lnTo>
                  <a:lnTo>
                    <a:pt x="61963" y="1168400"/>
                  </a:lnTo>
                  <a:lnTo>
                    <a:pt x="69468" y="1130300"/>
                  </a:lnTo>
                  <a:lnTo>
                    <a:pt x="77812" y="1092200"/>
                  </a:lnTo>
                  <a:lnTo>
                    <a:pt x="87020" y="1054100"/>
                  </a:lnTo>
                  <a:lnTo>
                    <a:pt x="96989" y="1028700"/>
                  </a:lnTo>
                  <a:lnTo>
                    <a:pt x="107708" y="990600"/>
                  </a:lnTo>
                  <a:lnTo>
                    <a:pt x="119278" y="965200"/>
                  </a:lnTo>
                  <a:lnTo>
                    <a:pt x="131622" y="927100"/>
                  </a:lnTo>
                  <a:lnTo>
                    <a:pt x="144716" y="901700"/>
                  </a:lnTo>
                  <a:lnTo>
                    <a:pt x="158572" y="863600"/>
                  </a:lnTo>
                  <a:lnTo>
                    <a:pt x="173177" y="838200"/>
                  </a:lnTo>
                  <a:lnTo>
                    <a:pt x="188556" y="800100"/>
                  </a:lnTo>
                  <a:lnTo>
                    <a:pt x="204584" y="774700"/>
                  </a:lnTo>
                  <a:lnTo>
                    <a:pt x="221297" y="736600"/>
                  </a:lnTo>
                  <a:lnTo>
                    <a:pt x="238747" y="711200"/>
                  </a:lnTo>
                  <a:lnTo>
                    <a:pt x="256870" y="685800"/>
                  </a:lnTo>
                  <a:lnTo>
                    <a:pt x="275666" y="660400"/>
                  </a:lnTo>
                  <a:lnTo>
                    <a:pt x="295122" y="622300"/>
                  </a:lnTo>
                  <a:lnTo>
                    <a:pt x="335978" y="571500"/>
                  </a:lnTo>
                  <a:lnTo>
                    <a:pt x="379412" y="520700"/>
                  </a:lnTo>
                  <a:lnTo>
                    <a:pt x="425259" y="469900"/>
                  </a:lnTo>
                  <a:lnTo>
                    <a:pt x="473519" y="419100"/>
                  </a:lnTo>
                  <a:lnTo>
                    <a:pt x="523938" y="381000"/>
                  </a:lnTo>
                  <a:lnTo>
                    <a:pt x="549973" y="355600"/>
                  </a:lnTo>
                  <a:lnTo>
                    <a:pt x="576516" y="330200"/>
                  </a:lnTo>
                  <a:lnTo>
                    <a:pt x="603567" y="304800"/>
                  </a:lnTo>
                  <a:lnTo>
                    <a:pt x="631253" y="292100"/>
                  </a:lnTo>
                  <a:lnTo>
                    <a:pt x="659320" y="266700"/>
                  </a:lnTo>
                  <a:lnTo>
                    <a:pt x="687895" y="254000"/>
                  </a:lnTo>
                  <a:lnTo>
                    <a:pt x="716851" y="228600"/>
                  </a:lnTo>
                  <a:lnTo>
                    <a:pt x="776414" y="203200"/>
                  </a:lnTo>
                  <a:lnTo>
                    <a:pt x="806767" y="177800"/>
                  </a:lnTo>
                  <a:lnTo>
                    <a:pt x="932497" y="127000"/>
                  </a:lnTo>
                  <a:lnTo>
                    <a:pt x="1064450" y="76200"/>
                  </a:lnTo>
                  <a:lnTo>
                    <a:pt x="1098232" y="76200"/>
                  </a:lnTo>
                  <a:lnTo>
                    <a:pt x="1166939" y="50800"/>
                  </a:lnTo>
                  <a:lnTo>
                    <a:pt x="1236916" y="50800"/>
                  </a:lnTo>
                  <a:lnTo>
                    <a:pt x="1272222" y="38100"/>
                  </a:lnTo>
                  <a:close/>
                </a:path>
                <a:path w="1480820" h="2895600">
                  <a:moveTo>
                    <a:pt x="1104074" y="88900"/>
                  </a:moveTo>
                  <a:lnTo>
                    <a:pt x="1067625" y="88900"/>
                  </a:lnTo>
                  <a:lnTo>
                    <a:pt x="968819" y="127000"/>
                  </a:lnTo>
                  <a:lnTo>
                    <a:pt x="873442" y="165100"/>
                  </a:lnTo>
                  <a:lnTo>
                    <a:pt x="781748" y="203200"/>
                  </a:lnTo>
                  <a:lnTo>
                    <a:pt x="752030" y="228600"/>
                  </a:lnTo>
                  <a:lnTo>
                    <a:pt x="722693" y="241300"/>
                  </a:lnTo>
                  <a:lnTo>
                    <a:pt x="693864" y="266700"/>
                  </a:lnTo>
                  <a:lnTo>
                    <a:pt x="665543" y="279400"/>
                  </a:lnTo>
                  <a:lnTo>
                    <a:pt x="637730" y="304800"/>
                  </a:lnTo>
                  <a:lnTo>
                    <a:pt x="610298" y="317500"/>
                  </a:lnTo>
                  <a:lnTo>
                    <a:pt x="583501" y="342900"/>
                  </a:lnTo>
                  <a:lnTo>
                    <a:pt x="557085" y="355600"/>
                  </a:lnTo>
                  <a:lnTo>
                    <a:pt x="531177" y="381000"/>
                  </a:lnTo>
                  <a:lnTo>
                    <a:pt x="505904" y="406400"/>
                  </a:lnTo>
                  <a:lnTo>
                    <a:pt x="481139" y="431800"/>
                  </a:lnTo>
                  <a:lnTo>
                    <a:pt x="457009" y="457200"/>
                  </a:lnTo>
                  <a:lnTo>
                    <a:pt x="433387" y="469900"/>
                  </a:lnTo>
                  <a:lnTo>
                    <a:pt x="410273" y="495300"/>
                  </a:lnTo>
                  <a:lnTo>
                    <a:pt x="387794" y="520700"/>
                  </a:lnTo>
                  <a:lnTo>
                    <a:pt x="365950" y="546100"/>
                  </a:lnTo>
                  <a:lnTo>
                    <a:pt x="344741" y="584200"/>
                  </a:lnTo>
                  <a:lnTo>
                    <a:pt x="324167" y="609600"/>
                  </a:lnTo>
                  <a:lnTo>
                    <a:pt x="304101" y="635000"/>
                  </a:lnTo>
                  <a:lnTo>
                    <a:pt x="284848" y="660400"/>
                  </a:lnTo>
                  <a:lnTo>
                    <a:pt x="266179" y="685800"/>
                  </a:lnTo>
                  <a:lnTo>
                    <a:pt x="248196" y="723900"/>
                  </a:lnTo>
                  <a:lnTo>
                    <a:pt x="230885" y="749300"/>
                  </a:lnTo>
                  <a:lnTo>
                    <a:pt x="214287" y="774700"/>
                  </a:lnTo>
                  <a:lnTo>
                    <a:pt x="198373" y="812800"/>
                  </a:lnTo>
                  <a:lnTo>
                    <a:pt x="183121" y="838200"/>
                  </a:lnTo>
                  <a:lnTo>
                    <a:pt x="168630" y="863600"/>
                  </a:lnTo>
                  <a:lnTo>
                    <a:pt x="154876" y="901700"/>
                  </a:lnTo>
                  <a:lnTo>
                    <a:pt x="141871" y="927100"/>
                  </a:lnTo>
                  <a:lnTo>
                    <a:pt x="129628" y="965200"/>
                  </a:lnTo>
                  <a:lnTo>
                    <a:pt x="118148" y="990600"/>
                  </a:lnTo>
                  <a:lnTo>
                    <a:pt x="107505" y="1028700"/>
                  </a:lnTo>
                  <a:lnTo>
                    <a:pt x="97599" y="1066800"/>
                  </a:lnTo>
                  <a:lnTo>
                    <a:pt x="88480" y="1092200"/>
                  </a:lnTo>
                  <a:lnTo>
                    <a:pt x="80187" y="1130300"/>
                  </a:lnTo>
                  <a:lnTo>
                    <a:pt x="72745" y="1168400"/>
                  </a:lnTo>
                  <a:lnTo>
                    <a:pt x="66141" y="1193800"/>
                  </a:lnTo>
                  <a:lnTo>
                    <a:pt x="60312" y="1231900"/>
                  </a:lnTo>
                  <a:lnTo>
                    <a:pt x="55410" y="1270000"/>
                  </a:lnTo>
                  <a:lnTo>
                    <a:pt x="51358" y="1308100"/>
                  </a:lnTo>
                  <a:lnTo>
                    <a:pt x="48234" y="1346200"/>
                  </a:lnTo>
                  <a:lnTo>
                    <a:pt x="45885" y="1371600"/>
                  </a:lnTo>
                  <a:lnTo>
                    <a:pt x="44551" y="1409700"/>
                  </a:lnTo>
                  <a:lnTo>
                    <a:pt x="43891" y="1447800"/>
                  </a:lnTo>
                  <a:lnTo>
                    <a:pt x="44361" y="1485900"/>
                  </a:lnTo>
                  <a:lnTo>
                    <a:pt x="45758" y="1524000"/>
                  </a:lnTo>
                  <a:lnTo>
                    <a:pt x="48018" y="1562100"/>
                  </a:lnTo>
                  <a:lnTo>
                    <a:pt x="51219" y="1587500"/>
                  </a:lnTo>
                  <a:lnTo>
                    <a:pt x="55257" y="1625600"/>
                  </a:lnTo>
                  <a:lnTo>
                    <a:pt x="60147" y="1663700"/>
                  </a:lnTo>
                  <a:lnTo>
                    <a:pt x="65874" y="1701800"/>
                  </a:lnTo>
                  <a:lnTo>
                    <a:pt x="72567" y="1727200"/>
                  </a:lnTo>
                  <a:lnTo>
                    <a:pt x="79997" y="1765300"/>
                  </a:lnTo>
                  <a:lnTo>
                    <a:pt x="88277" y="1803400"/>
                  </a:lnTo>
                  <a:lnTo>
                    <a:pt x="97408" y="1828800"/>
                  </a:lnTo>
                  <a:lnTo>
                    <a:pt x="107289" y="1866900"/>
                  </a:lnTo>
                  <a:lnTo>
                    <a:pt x="117919" y="1905000"/>
                  </a:lnTo>
                  <a:lnTo>
                    <a:pt x="129400" y="1930400"/>
                  </a:lnTo>
                  <a:lnTo>
                    <a:pt x="141630" y="1968500"/>
                  </a:lnTo>
                  <a:lnTo>
                    <a:pt x="154597" y="1993900"/>
                  </a:lnTo>
                  <a:lnTo>
                    <a:pt x="168478" y="2032000"/>
                  </a:lnTo>
                  <a:lnTo>
                    <a:pt x="182841" y="2057400"/>
                  </a:lnTo>
                  <a:lnTo>
                    <a:pt x="198094" y="2095500"/>
                  </a:lnTo>
                  <a:lnTo>
                    <a:pt x="214007" y="2120900"/>
                  </a:lnTo>
                  <a:lnTo>
                    <a:pt x="230670" y="2146300"/>
                  </a:lnTo>
                  <a:lnTo>
                    <a:pt x="248005" y="2184400"/>
                  </a:lnTo>
                  <a:lnTo>
                    <a:pt x="265976" y="2209800"/>
                  </a:lnTo>
                  <a:lnTo>
                    <a:pt x="284606" y="2235200"/>
                  </a:lnTo>
                  <a:lnTo>
                    <a:pt x="303847" y="2260600"/>
                  </a:lnTo>
                  <a:lnTo>
                    <a:pt x="323913" y="2286000"/>
                  </a:lnTo>
                  <a:lnTo>
                    <a:pt x="344487" y="2324100"/>
                  </a:lnTo>
                  <a:lnTo>
                    <a:pt x="387667" y="2374900"/>
                  </a:lnTo>
                  <a:lnTo>
                    <a:pt x="433006" y="2425700"/>
                  </a:lnTo>
                  <a:lnTo>
                    <a:pt x="480885" y="2463800"/>
                  </a:lnTo>
                  <a:lnTo>
                    <a:pt x="505650" y="2489200"/>
                  </a:lnTo>
                  <a:lnTo>
                    <a:pt x="530923" y="2514600"/>
                  </a:lnTo>
                  <a:lnTo>
                    <a:pt x="556704" y="2540000"/>
                  </a:lnTo>
                  <a:lnTo>
                    <a:pt x="583120" y="2552700"/>
                  </a:lnTo>
                  <a:lnTo>
                    <a:pt x="610044" y="2578100"/>
                  </a:lnTo>
                  <a:lnTo>
                    <a:pt x="637349" y="2603500"/>
                  </a:lnTo>
                  <a:lnTo>
                    <a:pt x="665162" y="2616200"/>
                  </a:lnTo>
                  <a:lnTo>
                    <a:pt x="693610" y="2641600"/>
                  </a:lnTo>
                  <a:lnTo>
                    <a:pt x="751776" y="2667000"/>
                  </a:lnTo>
                  <a:lnTo>
                    <a:pt x="781494" y="2692400"/>
                  </a:lnTo>
                  <a:lnTo>
                    <a:pt x="842200" y="2717800"/>
                  </a:lnTo>
                  <a:lnTo>
                    <a:pt x="936434" y="2755900"/>
                  </a:lnTo>
                  <a:lnTo>
                    <a:pt x="1100899" y="2819400"/>
                  </a:lnTo>
                  <a:lnTo>
                    <a:pt x="1171130" y="2819400"/>
                  </a:lnTo>
                  <a:lnTo>
                    <a:pt x="1137221" y="2806700"/>
                  </a:lnTo>
                  <a:lnTo>
                    <a:pt x="1103439" y="2806700"/>
                  </a:lnTo>
                  <a:lnTo>
                    <a:pt x="972248" y="2755900"/>
                  </a:lnTo>
                  <a:lnTo>
                    <a:pt x="940371" y="2755900"/>
                  </a:lnTo>
                  <a:lnTo>
                    <a:pt x="908748" y="2743200"/>
                  </a:lnTo>
                  <a:lnTo>
                    <a:pt x="877633" y="2717800"/>
                  </a:lnTo>
                  <a:lnTo>
                    <a:pt x="786574" y="2679700"/>
                  </a:lnTo>
                  <a:lnTo>
                    <a:pt x="757110" y="2667000"/>
                  </a:lnTo>
                  <a:lnTo>
                    <a:pt x="728027" y="2641600"/>
                  </a:lnTo>
                  <a:lnTo>
                    <a:pt x="699452" y="2628900"/>
                  </a:lnTo>
                  <a:lnTo>
                    <a:pt x="671258" y="2603500"/>
                  </a:lnTo>
                  <a:lnTo>
                    <a:pt x="643699" y="2590800"/>
                  </a:lnTo>
                  <a:lnTo>
                    <a:pt x="616521" y="2565400"/>
                  </a:lnTo>
                  <a:lnTo>
                    <a:pt x="589851" y="2552700"/>
                  </a:lnTo>
                  <a:lnTo>
                    <a:pt x="563689" y="2527300"/>
                  </a:lnTo>
                  <a:lnTo>
                    <a:pt x="538035" y="2501900"/>
                  </a:lnTo>
                  <a:lnTo>
                    <a:pt x="512889" y="2489200"/>
                  </a:lnTo>
                  <a:lnTo>
                    <a:pt x="464375" y="2438400"/>
                  </a:lnTo>
                  <a:lnTo>
                    <a:pt x="418020" y="2387600"/>
                  </a:lnTo>
                  <a:lnTo>
                    <a:pt x="374205" y="2336800"/>
                  </a:lnTo>
                  <a:lnTo>
                    <a:pt x="332549" y="2286000"/>
                  </a:lnTo>
                  <a:lnTo>
                    <a:pt x="293636" y="2235200"/>
                  </a:lnTo>
                  <a:lnTo>
                    <a:pt x="275145" y="2197100"/>
                  </a:lnTo>
                  <a:lnTo>
                    <a:pt x="257327" y="2171700"/>
                  </a:lnTo>
                  <a:lnTo>
                    <a:pt x="240106" y="2146300"/>
                  </a:lnTo>
                  <a:lnTo>
                    <a:pt x="223583" y="2120900"/>
                  </a:lnTo>
                  <a:lnTo>
                    <a:pt x="207797" y="2082800"/>
                  </a:lnTo>
                  <a:lnTo>
                    <a:pt x="192671" y="2057400"/>
                  </a:lnTo>
                  <a:lnTo>
                    <a:pt x="178434" y="2019300"/>
                  </a:lnTo>
                  <a:lnTo>
                    <a:pt x="164642" y="1993900"/>
                  </a:lnTo>
                  <a:lnTo>
                    <a:pt x="151790" y="1955800"/>
                  </a:lnTo>
                  <a:lnTo>
                    <a:pt x="139661" y="1930400"/>
                  </a:lnTo>
                  <a:lnTo>
                    <a:pt x="128269" y="1892300"/>
                  </a:lnTo>
                  <a:lnTo>
                    <a:pt x="117741" y="1866900"/>
                  </a:lnTo>
                  <a:lnTo>
                    <a:pt x="107924" y="1828800"/>
                  </a:lnTo>
                  <a:lnTo>
                    <a:pt x="98856" y="1803400"/>
                  </a:lnTo>
                  <a:lnTo>
                    <a:pt x="90652" y="1765300"/>
                  </a:lnTo>
                  <a:lnTo>
                    <a:pt x="83286" y="1727200"/>
                  </a:lnTo>
                  <a:lnTo>
                    <a:pt x="76657" y="1701800"/>
                  </a:lnTo>
                  <a:lnTo>
                    <a:pt x="70980" y="1663700"/>
                  </a:lnTo>
                  <a:lnTo>
                    <a:pt x="66128" y="1625600"/>
                  </a:lnTo>
                  <a:lnTo>
                    <a:pt x="62115" y="1587500"/>
                  </a:lnTo>
                  <a:lnTo>
                    <a:pt x="58940" y="1549400"/>
                  </a:lnTo>
                  <a:lnTo>
                    <a:pt x="56718" y="1524000"/>
                  </a:lnTo>
                  <a:lnTo>
                    <a:pt x="55321" y="1485900"/>
                  </a:lnTo>
                  <a:lnTo>
                    <a:pt x="54863" y="1447800"/>
                  </a:lnTo>
                  <a:lnTo>
                    <a:pt x="55524" y="1409700"/>
                  </a:lnTo>
                  <a:lnTo>
                    <a:pt x="56845" y="1371600"/>
                  </a:lnTo>
                  <a:lnTo>
                    <a:pt x="59181" y="1346200"/>
                  </a:lnTo>
                  <a:lnTo>
                    <a:pt x="62280" y="1308100"/>
                  </a:lnTo>
                  <a:lnTo>
                    <a:pt x="66306" y="1270000"/>
                  </a:lnTo>
                  <a:lnTo>
                    <a:pt x="71170" y="1231900"/>
                  </a:lnTo>
                  <a:lnTo>
                    <a:pt x="76961" y="1206500"/>
                  </a:lnTo>
                  <a:lnTo>
                    <a:pt x="83527" y="1168400"/>
                  </a:lnTo>
                  <a:lnTo>
                    <a:pt x="90906" y="1130300"/>
                  </a:lnTo>
                  <a:lnTo>
                    <a:pt x="99136" y="1104900"/>
                  </a:lnTo>
                  <a:lnTo>
                    <a:pt x="108191" y="1066800"/>
                  </a:lnTo>
                  <a:lnTo>
                    <a:pt x="118021" y="1028700"/>
                  </a:lnTo>
                  <a:lnTo>
                    <a:pt x="128587" y="1003300"/>
                  </a:lnTo>
                  <a:lnTo>
                    <a:pt x="139979" y="965200"/>
                  </a:lnTo>
                  <a:lnTo>
                    <a:pt x="152133" y="939800"/>
                  </a:lnTo>
                  <a:lnTo>
                    <a:pt x="165036" y="901700"/>
                  </a:lnTo>
                  <a:lnTo>
                    <a:pt x="178676" y="876300"/>
                  </a:lnTo>
                  <a:lnTo>
                    <a:pt x="193052" y="838200"/>
                  </a:lnTo>
                  <a:lnTo>
                    <a:pt x="208191" y="812800"/>
                  </a:lnTo>
                  <a:lnTo>
                    <a:pt x="223989" y="787400"/>
                  </a:lnTo>
                  <a:lnTo>
                    <a:pt x="240474" y="749300"/>
                  </a:lnTo>
                  <a:lnTo>
                    <a:pt x="257632" y="723900"/>
                  </a:lnTo>
                  <a:lnTo>
                    <a:pt x="275488" y="698500"/>
                  </a:lnTo>
                  <a:lnTo>
                    <a:pt x="294017" y="660400"/>
                  </a:lnTo>
                  <a:lnTo>
                    <a:pt x="333057" y="609600"/>
                  </a:lnTo>
                  <a:lnTo>
                    <a:pt x="374586" y="558800"/>
                  </a:lnTo>
                  <a:lnTo>
                    <a:pt x="418528" y="508000"/>
                  </a:lnTo>
                  <a:lnTo>
                    <a:pt x="464883" y="457200"/>
                  </a:lnTo>
                  <a:lnTo>
                    <a:pt x="513397" y="419100"/>
                  </a:lnTo>
                  <a:lnTo>
                    <a:pt x="538416" y="393700"/>
                  </a:lnTo>
                  <a:lnTo>
                    <a:pt x="564197" y="368300"/>
                  </a:lnTo>
                  <a:lnTo>
                    <a:pt x="590359" y="342900"/>
                  </a:lnTo>
                  <a:lnTo>
                    <a:pt x="617029" y="330200"/>
                  </a:lnTo>
                  <a:lnTo>
                    <a:pt x="644080" y="304800"/>
                  </a:lnTo>
                  <a:lnTo>
                    <a:pt x="671766" y="292100"/>
                  </a:lnTo>
                  <a:lnTo>
                    <a:pt x="699960" y="266700"/>
                  </a:lnTo>
                  <a:lnTo>
                    <a:pt x="757618" y="241300"/>
                  </a:lnTo>
                  <a:lnTo>
                    <a:pt x="787082" y="215900"/>
                  </a:lnTo>
                  <a:lnTo>
                    <a:pt x="878014" y="177800"/>
                  </a:lnTo>
                  <a:lnTo>
                    <a:pt x="1005014" y="127000"/>
                  </a:lnTo>
                  <a:lnTo>
                    <a:pt x="1104074" y="88900"/>
                  </a:lnTo>
                  <a:close/>
                </a:path>
                <a:path w="1480820" h="2895600">
                  <a:moveTo>
                    <a:pt x="1240472" y="63500"/>
                  </a:moveTo>
                  <a:lnTo>
                    <a:pt x="1169225" y="63500"/>
                  </a:lnTo>
                  <a:lnTo>
                    <a:pt x="1101153" y="88900"/>
                  </a:lnTo>
                  <a:lnTo>
                    <a:pt x="1137729" y="88900"/>
                  </a:lnTo>
                  <a:lnTo>
                    <a:pt x="1171638" y="76200"/>
                  </a:lnTo>
                  <a:lnTo>
                    <a:pt x="1205928" y="76200"/>
                  </a:lnTo>
                  <a:lnTo>
                    <a:pt x="1240472" y="63500"/>
                  </a:lnTo>
                  <a:close/>
                </a:path>
                <a:path w="1480820" h="2895600">
                  <a:moveTo>
                    <a:pt x="1345882" y="50800"/>
                  </a:moveTo>
                  <a:lnTo>
                    <a:pt x="1238694" y="50800"/>
                  </a:lnTo>
                  <a:lnTo>
                    <a:pt x="1203896" y="63500"/>
                  </a:lnTo>
                  <a:lnTo>
                    <a:pt x="1310449" y="63500"/>
                  </a:lnTo>
                  <a:lnTo>
                    <a:pt x="1345882" y="50800"/>
                  </a:lnTo>
                  <a:close/>
                </a:path>
                <a:path w="1480820" h="2895600">
                  <a:moveTo>
                    <a:pt x="1480502" y="12700"/>
                  </a:moveTo>
                  <a:lnTo>
                    <a:pt x="1195514" y="12700"/>
                  </a:lnTo>
                  <a:lnTo>
                    <a:pt x="1124648" y="38100"/>
                  </a:lnTo>
                  <a:lnTo>
                    <a:pt x="1343850" y="38100"/>
                  </a:lnTo>
                  <a:lnTo>
                    <a:pt x="1380045" y="25400"/>
                  </a:lnTo>
                  <a:lnTo>
                    <a:pt x="1480504" y="25400"/>
                  </a:lnTo>
                  <a:lnTo>
                    <a:pt x="1480502" y="12700"/>
                  </a:lnTo>
                  <a:close/>
                </a:path>
                <a:path w="1480820" h="2895600">
                  <a:moveTo>
                    <a:pt x="1472247" y="0"/>
                  </a:moveTo>
                  <a:lnTo>
                    <a:pt x="1304226" y="0"/>
                  </a:lnTo>
                  <a:lnTo>
                    <a:pt x="1267650" y="12700"/>
                  </a:lnTo>
                  <a:lnTo>
                    <a:pt x="1477581" y="12700"/>
                  </a:lnTo>
                  <a:lnTo>
                    <a:pt x="1472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2492" y="1484375"/>
              <a:ext cx="6492240" cy="2853055"/>
            </a:xfrm>
            <a:custGeom>
              <a:avLst/>
              <a:gdLst/>
              <a:ahLst/>
              <a:cxnLst/>
              <a:rect l="l" t="t" r="r" b="b"/>
              <a:pathLst>
                <a:path w="6492240" h="2853054">
                  <a:moveTo>
                    <a:pt x="6492239" y="0"/>
                  </a:moveTo>
                  <a:lnTo>
                    <a:pt x="0" y="0"/>
                  </a:lnTo>
                  <a:lnTo>
                    <a:pt x="0" y="2852928"/>
                  </a:lnTo>
                  <a:lnTo>
                    <a:pt x="6492239" y="2852928"/>
                  </a:lnTo>
                  <a:lnTo>
                    <a:pt x="649223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5060" y="1456944"/>
              <a:ext cx="6547484" cy="2908300"/>
            </a:xfrm>
            <a:custGeom>
              <a:avLst/>
              <a:gdLst/>
              <a:ahLst/>
              <a:cxnLst/>
              <a:rect l="l" t="t" r="r" b="b"/>
              <a:pathLst>
                <a:path w="6547484" h="2908300">
                  <a:moveTo>
                    <a:pt x="6519671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880360"/>
                  </a:lnTo>
                  <a:lnTo>
                    <a:pt x="2160" y="2891022"/>
                  </a:lnTo>
                  <a:lnTo>
                    <a:pt x="8048" y="2899743"/>
                  </a:lnTo>
                  <a:lnTo>
                    <a:pt x="16769" y="2905631"/>
                  </a:lnTo>
                  <a:lnTo>
                    <a:pt x="27431" y="2907791"/>
                  </a:lnTo>
                  <a:lnTo>
                    <a:pt x="6519671" y="2907791"/>
                  </a:lnTo>
                  <a:lnTo>
                    <a:pt x="6530334" y="2905631"/>
                  </a:lnTo>
                  <a:lnTo>
                    <a:pt x="6539055" y="2899743"/>
                  </a:lnTo>
                  <a:lnTo>
                    <a:pt x="6544943" y="2891022"/>
                  </a:lnTo>
                  <a:lnTo>
                    <a:pt x="6547104" y="2880360"/>
                  </a:lnTo>
                  <a:lnTo>
                    <a:pt x="6547104" y="2874898"/>
                  </a:lnTo>
                  <a:lnTo>
                    <a:pt x="32892" y="2874898"/>
                  </a:lnTo>
                  <a:lnTo>
                    <a:pt x="32892" y="32892"/>
                  </a:lnTo>
                  <a:lnTo>
                    <a:pt x="6547104" y="32892"/>
                  </a:lnTo>
                  <a:lnTo>
                    <a:pt x="6547104" y="27431"/>
                  </a:lnTo>
                  <a:lnTo>
                    <a:pt x="6544943" y="16769"/>
                  </a:lnTo>
                  <a:lnTo>
                    <a:pt x="6539055" y="8048"/>
                  </a:lnTo>
                  <a:lnTo>
                    <a:pt x="6530334" y="2160"/>
                  </a:lnTo>
                  <a:lnTo>
                    <a:pt x="6519671" y="0"/>
                  </a:lnTo>
                  <a:close/>
                </a:path>
                <a:path w="6547484" h="2908300">
                  <a:moveTo>
                    <a:pt x="6547104" y="32892"/>
                  </a:moveTo>
                  <a:lnTo>
                    <a:pt x="6514211" y="32892"/>
                  </a:lnTo>
                  <a:lnTo>
                    <a:pt x="6514211" y="2874898"/>
                  </a:lnTo>
                  <a:lnTo>
                    <a:pt x="6547104" y="2874898"/>
                  </a:lnTo>
                  <a:lnTo>
                    <a:pt x="6547104" y="32892"/>
                  </a:lnTo>
                  <a:close/>
                </a:path>
                <a:path w="6547484" h="2908300">
                  <a:moveTo>
                    <a:pt x="6503161" y="43941"/>
                  </a:moveTo>
                  <a:lnTo>
                    <a:pt x="43941" y="43941"/>
                  </a:lnTo>
                  <a:lnTo>
                    <a:pt x="43941" y="2863849"/>
                  </a:lnTo>
                  <a:lnTo>
                    <a:pt x="6503161" y="2863849"/>
                  </a:lnTo>
                  <a:lnTo>
                    <a:pt x="6503161" y="2852928"/>
                  </a:lnTo>
                  <a:lnTo>
                    <a:pt x="54863" y="2852928"/>
                  </a:lnTo>
                  <a:lnTo>
                    <a:pt x="54863" y="54863"/>
                  </a:lnTo>
                  <a:lnTo>
                    <a:pt x="6503161" y="54863"/>
                  </a:lnTo>
                  <a:lnTo>
                    <a:pt x="6503161" y="43941"/>
                  </a:lnTo>
                  <a:close/>
                </a:path>
                <a:path w="6547484" h="2908300">
                  <a:moveTo>
                    <a:pt x="6503161" y="54863"/>
                  </a:moveTo>
                  <a:lnTo>
                    <a:pt x="6492240" y="54863"/>
                  </a:lnTo>
                  <a:lnTo>
                    <a:pt x="6492240" y="2852928"/>
                  </a:lnTo>
                  <a:lnTo>
                    <a:pt x="6503161" y="2852928"/>
                  </a:lnTo>
                  <a:lnTo>
                    <a:pt x="6503161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18054" y="183951"/>
            <a:ext cx="2656205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2570">
              <a:lnSpc>
                <a:spcPct val="115399"/>
              </a:lnSpc>
              <a:spcBef>
                <a:spcPts val="100"/>
              </a:spcBef>
            </a:pPr>
            <a:r>
              <a:rPr spc="-5" dirty="0"/>
              <a:t>Поварское </a:t>
            </a:r>
            <a:r>
              <a:rPr dirty="0"/>
              <a:t> </a:t>
            </a:r>
            <a:r>
              <a:rPr spc="-5" dirty="0"/>
              <a:t>направл</a:t>
            </a:r>
            <a:r>
              <a:rPr spc="5" dirty="0"/>
              <a:t>е</a:t>
            </a:r>
            <a:r>
              <a:rPr spc="-5" dirty="0"/>
              <a:t>ние</a:t>
            </a:r>
          </a:p>
          <a:p>
            <a:pPr marL="410209">
              <a:lnSpc>
                <a:spcPct val="100000"/>
              </a:lnSpc>
              <a:spcBef>
                <a:spcPts val="1065"/>
              </a:spcBef>
            </a:pPr>
            <a:r>
              <a:rPr dirty="0"/>
              <a:t>Швейное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1737360" y="2796539"/>
            <a:ext cx="7205980" cy="1370330"/>
            <a:chOff x="1737360" y="2796539"/>
            <a:chExt cx="7205980" cy="1370330"/>
          </a:xfrm>
        </p:grpSpPr>
        <p:sp>
          <p:nvSpPr>
            <p:cNvPr id="23" name="object 23"/>
            <p:cNvSpPr/>
            <p:nvPr/>
          </p:nvSpPr>
          <p:spPr>
            <a:xfrm>
              <a:off x="1764792" y="2823971"/>
              <a:ext cx="657860" cy="1315720"/>
            </a:xfrm>
            <a:custGeom>
              <a:avLst/>
              <a:gdLst/>
              <a:ahLst/>
              <a:cxnLst/>
              <a:rect l="l" t="t" r="r" b="b"/>
              <a:pathLst>
                <a:path w="657860" h="1315720">
                  <a:moveTo>
                    <a:pt x="657606" y="0"/>
                  </a:moveTo>
                  <a:lnTo>
                    <a:pt x="608523" y="1803"/>
                  </a:lnTo>
                  <a:lnTo>
                    <a:pt x="560422" y="7129"/>
                  </a:lnTo>
                  <a:lnTo>
                    <a:pt x="513427" y="15850"/>
                  </a:lnTo>
                  <a:lnTo>
                    <a:pt x="467668" y="27839"/>
                  </a:lnTo>
                  <a:lnTo>
                    <a:pt x="423270" y="42969"/>
                  </a:lnTo>
                  <a:lnTo>
                    <a:pt x="380361" y="61114"/>
                  </a:lnTo>
                  <a:lnTo>
                    <a:pt x="339067" y="82145"/>
                  </a:lnTo>
                  <a:lnTo>
                    <a:pt x="299517" y="105935"/>
                  </a:lnTo>
                  <a:lnTo>
                    <a:pt x="261837" y="132359"/>
                  </a:lnTo>
                  <a:lnTo>
                    <a:pt x="226154" y="161288"/>
                  </a:lnTo>
                  <a:lnTo>
                    <a:pt x="192595" y="192595"/>
                  </a:lnTo>
                  <a:lnTo>
                    <a:pt x="161288" y="226154"/>
                  </a:lnTo>
                  <a:lnTo>
                    <a:pt x="132359" y="261837"/>
                  </a:lnTo>
                  <a:lnTo>
                    <a:pt x="105935" y="299517"/>
                  </a:lnTo>
                  <a:lnTo>
                    <a:pt x="82145" y="339067"/>
                  </a:lnTo>
                  <a:lnTo>
                    <a:pt x="61114" y="380361"/>
                  </a:lnTo>
                  <a:lnTo>
                    <a:pt x="42969" y="423270"/>
                  </a:lnTo>
                  <a:lnTo>
                    <a:pt x="27839" y="467668"/>
                  </a:lnTo>
                  <a:lnTo>
                    <a:pt x="15850" y="513427"/>
                  </a:lnTo>
                  <a:lnTo>
                    <a:pt x="7129" y="560422"/>
                  </a:lnTo>
                  <a:lnTo>
                    <a:pt x="1803" y="608523"/>
                  </a:lnTo>
                  <a:lnTo>
                    <a:pt x="0" y="657605"/>
                  </a:lnTo>
                  <a:lnTo>
                    <a:pt x="1803" y="706688"/>
                  </a:lnTo>
                  <a:lnTo>
                    <a:pt x="7129" y="754789"/>
                  </a:lnTo>
                  <a:lnTo>
                    <a:pt x="15850" y="801784"/>
                  </a:lnTo>
                  <a:lnTo>
                    <a:pt x="27839" y="847543"/>
                  </a:lnTo>
                  <a:lnTo>
                    <a:pt x="42969" y="891941"/>
                  </a:lnTo>
                  <a:lnTo>
                    <a:pt x="61114" y="934850"/>
                  </a:lnTo>
                  <a:lnTo>
                    <a:pt x="82145" y="976144"/>
                  </a:lnTo>
                  <a:lnTo>
                    <a:pt x="105935" y="1015694"/>
                  </a:lnTo>
                  <a:lnTo>
                    <a:pt x="132359" y="1053374"/>
                  </a:lnTo>
                  <a:lnTo>
                    <a:pt x="161288" y="1089057"/>
                  </a:lnTo>
                  <a:lnTo>
                    <a:pt x="192595" y="1122616"/>
                  </a:lnTo>
                  <a:lnTo>
                    <a:pt x="226154" y="1153923"/>
                  </a:lnTo>
                  <a:lnTo>
                    <a:pt x="261837" y="1182852"/>
                  </a:lnTo>
                  <a:lnTo>
                    <a:pt x="299517" y="1209276"/>
                  </a:lnTo>
                  <a:lnTo>
                    <a:pt x="339067" y="1233066"/>
                  </a:lnTo>
                  <a:lnTo>
                    <a:pt x="380361" y="1254097"/>
                  </a:lnTo>
                  <a:lnTo>
                    <a:pt x="423270" y="1272242"/>
                  </a:lnTo>
                  <a:lnTo>
                    <a:pt x="467668" y="1287372"/>
                  </a:lnTo>
                  <a:lnTo>
                    <a:pt x="513427" y="1299361"/>
                  </a:lnTo>
                  <a:lnTo>
                    <a:pt x="560422" y="1308082"/>
                  </a:lnTo>
                  <a:lnTo>
                    <a:pt x="608523" y="1313408"/>
                  </a:lnTo>
                  <a:lnTo>
                    <a:pt x="657606" y="1315211"/>
                  </a:lnTo>
                  <a:lnTo>
                    <a:pt x="65760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60" y="2807842"/>
              <a:ext cx="712470" cy="1358900"/>
            </a:xfrm>
            <a:custGeom>
              <a:avLst/>
              <a:gdLst/>
              <a:ahLst/>
              <a:cxnLst/>
              <a:rect l="l" t="t" r="r" b="b"/>
              <a:pathLst>
                <a:path w="712469" h="1358900">
                  <a:moveTo>
                    <a:pt x="709421" y="1346199"/>
                  </a:moveTo>
                  <a:lnTo>
                    <a:pt x="547751" y="1346199"/>
                  </a:lnTo>
                  <a:lnTo>
                    <a:pt x="581406" y="1358899"/>
                  </a:lnTo>
                  <a:lnTo>
                    <a:pt x="704214" y="1358899"/>
                  </a:lnTo>
                  <a:lnTo>
                    <a:pt x="709421" y="1346199"/>
                  </a:lnTo>
                  <a:close/>
                </a:path>
                <a:path w="712469" h="1358900">
                  <a:moveTo>
                    <a:pt x="712469" y="12700"/>
                  </a:moveTo>
                  <a:lnTo>
                    <a:pt x="513079" y="12700"/>
                  </a:lnTo>
                  <a:lnTo>
                    <a:pt x="480694" y="25400"/>
                  </a:lnTo>
                  <a:lnTo>
                    <a:pt x="417702" y="50800"/>
                  </a:lnTo>
                  <a:lnTo>
                    <a:pt x="357885" y="76200"/>
                  </a:lnTo>
                  <a:lnTo>
                    <a:pt x="329183" y="88900"/>
                  </a:lnTo>
                  <a:lnTo>
                    <a:pt x="301497" y="114300"/>
                  </a:lnTo>
                  <a:lnTo>
                    <a:pt x="274700" y="127000"/>
                  </a:lnTo>
                  <a:lnTo>
                    <a:pt x="248665" y="152400"/>
                  </a:lnTo>
                  <a:lnTo>
                    <a:pt x="223900" y="177800"/>
                  </a:lnTo>
                  <a:lnTo>
                    <a:pt x="200151" y="190500"/>
                  </a:lnTo>
                  <a:lnTo>
                    <a:pt x="156082" y="241300"/>
                  </a:lnTo>
                  <a:lnTo>
                    <a:pt x="116712" y="292100"/>
                  </a:lnTo>
                  <a:lnTo>
                    <a:pt x="98806" y="330200"/>
                  </a:lnTo>
                  <a:lnTo>
                    <a:pt x="82295" y="355600"/>
                  </a:lnTo>
                  <a:lnTo>
                    <a:pt x="67309" y="381000"/>
                  </a:lnTo>
                  <a:lnTo>
                    <a:pt x="53593" y="419100"/>
                  </a:lnTo>
                  <a:lnTo>
                    <a:pt x="41401" y="444500"/>
                  </a:lnTo>
                  <a:lnTo>
                    <a:pt x="30606" y="482600"/>
                  </a:lnTo>
                  <a:lnTo>
                    <a:pt x="21335" y="508000"/>
                  </a:lnTo>
                  <a:lnTo>
                    <a:pt x="13715" y="546100"/>
                  </a:lnTo>
                  <a:lnTo>
                    <a:pt x="7873" y="571500"/>
                  </a:lnTo>
                  <a:lnTo>
                    <a:pt x="3556" y="609600"/>
                  </a:lnTo>
                  <a:lnTo>
                    <a:pt x="888" y="647700"/>
                  </a:lnTo>
                  <a:lnTo>
                    <a:pt x="0" y="685800"/>
                  </a:lnTo>
                  <a:lnTo>
                    <a:pt x="888" y="711200"/>
                  </a:lnTo>
                  <a:lnTo>
                    <a:pt x="3556" y="749300"/>
                  </a:lnTo>
                  <a:lnTo>
                    <a:pt x="8000" y="787400"/>
                  </a:lnTo>
                  <a:lnTo>
                    <a:pt x="14096" y="812799"/>
                  </a:lnTo>
                  <a:lnTo>
                    <a:pt x="21716" y="850899"/>
                  </a:lnTo>
                  <a:lnTo>
                    <a:pt x="30987" y="888999"/>
                  </a:lnTo>
                  <a:lnTo>
                    <a:pt x="41782" y="914399"/>
                  </a:lnTo>
                  <a:lnTo>
                    <a:pt x="54101" y="952499"/>
                  </a:lnTo>
                  <a:lnTo>
                    <a:pt x="67817" y="977899"/>
                  </a:lnTo>
                  <a:lnTo>
                    <a:pt x="82931" y="1003299"/>
                  </a:lnTo>
                  <a:lnTo>
                    <a:pt x="99567" y="1041399"/>
                  </a:lnTo>
                  <a:lnTo>
                    <a:pt x="136525" y="1092199"/>
                  </a:lnTo>
                  <a:lnTo>
                    <a:pt x="178307" y="1142999"/>
                  </a:lnTo>
                  <a:lnTo>
                    <a:pt x="224916" y="1193799"/>
                  </a:lnTo>
                  <a:lnTo>
                    <a:pt x="249808" y="1206499"/>
                  </a:lnTo>
                  <a:lnTo>
                    <a:pt x="275589" y="1231899"/>
                  </a:lnTo>
                  <a:lnTo>
                    <a:pt x="302640" y="1244599"/>
                  </a:lnTo>
                  <a:lnTo>
                    <a:pt x="330326" y="1269999"/>
                  </a:lnTo>
                  <a:lnTo>
                    <a:pt x="388619" y="1295399"/>
                  </a:lnTo>
                  <a:lnTo>
                    <a:pt x="418972" y="1308099"/>
                  </a:lnTo>
                  <a:lnTo>
                    <a:pt x="450088" y="1320799"/>
                  </a:lnTo>
                  <a:lnTo>
                    <a:pt x="514603" y="1346199"/>
                  </a:lnTo>
                  <a:lnTo>
                    <a:pt x="712469" y="1346199"/>
                  </a:lnTo>
                  <a:lnTo>
                    <a:pt x="712469" y="1333499"/>
                  </a:lnTo>
                  <a:lnTo>
                    <a:pt x="618235" y="1333499"/>
                  </a:lnTo>
                  <a:lnTo>
                    <a:pt x="585596" y="1320799"/>
                  </a:lnTo>
                  <a:lnTo>
                    <a:pt x="553465" y="1320799"/>
                  </a:lnTo>
                  <a:lnTo>
                    <a:pt x="521969" y="1308099"/>
                  </a:lnTo>
                  <a:lnTo>
                    <a:pt x="490981" y="1308099"/>
                  </a:lnTo>
                  <a:lnTo>
                    <a:pt x="460628" y="1295399"/>
                  </a:lnTo>
                  <a:lnTo>
                    <a:pt x="402208" y="1269999"/>
                  </a:lnTo>
                  <a:lnTo>
                    <a:pt x="374014" y="1257299"/>
                  </a:lnTo>
                  <a:lnTo>
                    <a:pt x="346837" y="1231899"/>
                  </a:lnTo>
                  <a:lnTo>
                    <a:pt x="320294" y="1219199"/>
                  </a:lnTo>
                  <a:lnTo>
                    <a:pt x="294766" y="1206499"/>
                  </a:lnTo>
                  <a:lnTo>
                    <a:pt x="270128" y="1181099"/>
                  </a:lnTo>
                  <a:lnTo>
                    <a:pt x="246506" y="1168399"/>
                  </a:lnTo>
                  <a:lnTo>
                    <a:pt x="202183" y="1117599"/>
                  </a:lnTo>
                  <a:lnTo>
                    <a:pt x="162432" y="1066799"/>
                  </a:lnTo>
                  <a:lnTo>
                    <a:pt x="127253" y="1015999"/>
                  </a:lnTo>
                  <a:lnTo>
                    <a:pt x="97154" y="965199"/>
                  </a:lnTo>
                  <a:lnTo>
                    <a:pt x="72389" y="901699"/>
                  </a:lnTo>
                  <a:lnTo>
                    <a:pt x="62102" y="876299"/>
                  </a:lnTo>
                  <a:lnTo>
                    <a:pt x="53339" y="838199"/>
                  </a:lnTo>
                  <a:lnTo>
                    <a:pt x="46100" y="812799"/>
                  </a:lnTo>
                  <a:lnTo>
                    <a:pt x="40385" y="774700"/>
                  </a:lnTo>
                  <a:lnTo>
                    <a:pt x="36194" y="749300"/>
                  </a:lnTo>
                  <a:lnTo>
                    <a:pt x="33781" y="711200"/>
                  </a:lnTo>
                  <a:lnTo>
                    <a:pt x="32892" y="685800"/>
                  </a:lnTo>
                  <a:lnTo>
                    <a:pt x="33781" y="647700"/>
                  </a:lnTo>
                  <a:lnTo>
                    <a:pt x="36321" y="609600"/>
                  </a:lnTo>
                  <a:lnTo>
                    <a:pt x="40512" y="584200"/>
                  </a:lnTo>
                  <a:lnTo>
                    <a:pt x="46227" y="546100"/>
                  </a:lnTo>
                  <a:lnTo>
                    <a:pt x="53466" y="520700"/>
                  </a:lnTo>
                  <a:lnTo>
                    <a:pt x="62229" y="482600"/>
                  </a:lnTo>
                  <a:lnTo>
                    <a:pt x="72516" y="457200"/>
                  </a:lnTo>
                  <a:lnTo>
                    <a:pt x="84200" y="431800"/>
                  </a:lnTo>
                  <a:lnTo>
                    <a:pt x="97281" y="393700"/>
                  </a:lnTo>
                  <a:lnTo>
                    <a:pt x="111632" y="368300"/>
                  </a:lnTo>
                  <a:lnTo>
                    <a:pt x="144398" y="317500"/>
                  </a:lnTo>
                  <a:lnTo>
                    <a:pt x="181990" y="266700"/>
                  </a:lnTo>
                  <a:lnTo>
                    <a:pt x="224027" y="215900"/>
                  </a:lnTo>
                  <a:lnTo>
                    <a:pt x="246633" y="203200"/>
                  </a:lnTo>
                  <a:lnTo>
                    <a:pt x="270256" y="177800"/>
                  </a:lnTo>
                  <a:lnTo>
                    <a:pt x="294894" y="152400"/>
                  </a:lnTo>
                  <a:lnTo>
                    <a:pt x="320547" y="139700"/>
                  </a:lnTo>
                  <a:lnTo>
                    <a:pt x="346963" y="127000"/>
                  </a:lnTo>
                  <a:lnTo>
                    <a:pt x="374269" y="101600"/>
                  </a:lnTo>
                  <a:lnTo>
                    <a:pt x="402463" y="88900"/>
                  </a:lnTo>
                  <a:lnTo>
                    <a:pt x="460882" y="63500"/>
                  </a:lnTo>
                  <a:lnTo>
                    <a:pt x="491235" y="50800"/>
                  </a:lnTo>
                  <a:lnTo>
                    <a:pt x="522096" y="50800"/>
                  </a:lnTo>
                  <a:lnTo>
                    <a:pt x="553719" y="38100"/>
                  </a:lnTo>
                  <a:lnTo>
                    <a:pt x="585851" y="38100"/>
                  </a:lnTo>
                  <a:lnTo>
                    <a:pt x="618489" y="25400"/>
                  </a:lnTo>
                  <a:lnTo>
                    <a:pt x="712469" y="25400"/>
                  </a:lnTo>
                  <a:lnTo>
                    <a:pt x="712469" y="12700"/>
                  </a:lnTo>
                  <a:close/>
                </a:path>
                <a:path w="712469" h="1358900">
                  <a:moveTo>
                    <a:pt x="712469" y="25400"/>
                  </a:moveTo>
                  <a:lnTo>
                    <a:pt x="679576" y="25400"/>
                  </a:lnTo>
                  <a:lnTo>
                    <a:pt x="679576" y="1333499"/>
                  </a:lnTo>
                  <a:lnTo>
                    <a:pt x="712469" y="1333499"/>
                  </a:lnTo>
                  <a:lnTo>
                    <a:pt x="712469" y="25400"/>
                  </a:lnTo>
                  <a:close/>
                </a:path>
                <a:path w="712469" h="1358900">
                  <a:moveTo>
                    <a:pt x="668527" y="38100"/>
                  </a:moveTo>
                  <a:lnTo>
                    <a:pt x="619887" y="38100"/>
                  </a:lnTo>
                  <a:lnTo>
                    <a:pt x="587756" y="50800"/>
                  </a:lnTo>
                  <a:lnTo>
                    <a:pt x="657606" y="50800"/>
                  </a:lnTo>
                  <a:lnTo>
                    <a:pt x="657606" y="1308099"/>
                  </a:lnTo>
                  <a:lnTo>
                    <a:pt x="586994" y="1308099"/>
                  </a:lnTo>
                  <a:lnTo>
                    <a:pt x="618997" y="1320799"/>
                  </a:lnTo>
                  <a:lnTo>
                    <a:pt x="668527" y="1320799"/>
                  </a:lnTo>
                  <a:lnTo>
                    <a:pt x="668527" y="38100"/>
                  </a:lnTo>
                  <a:close/>
                </a:path>
                <a:path w="712469" h="1358900">
                  <a:moveTo>
                    <a:pt x="557276" y="1295399"/>
                  </a:moveTo>
                  <a:lnTo>
                    <a:pt x="524382" y="1295399"/>
                  </a:lnTo>
                  <a:lnTo>
                    <a:pt x="555370" y="1308099"/>
                  </a:lnTo>
                  <a:lnTo>
                    <a:pt x="588390" y="1308099"/>
                  </a:lnTo>
                  <a:lnTo>
                    <a:pt x="557276" y="1295399"/>
                  </a:lnTo>
                  <a:close/>
                </a:path>
                <a:path w="712469" h="1358900">
                  <a:moveTo>
                    <a:pt x="528192" y="63500"/>
                  </a:moveTo>
                  <a:lnTo>
                    <a:pt x="494791" y="63500"/>
                  </a:lnTo>
                  <a:lnTo>
                    <a:pt x="464946" y="76200"/>
                  </a:lnTo>
                  <a:lnTo>
                    <a:pt x="407415" y="101600"/>
                  </a:lnTo>
                  <a:lnTo>
                    <a:pt x="379729" y="114300"/>
                  </a:lnTo>
                  <a:lnTo>
                    <a:pt x="352932" y="127000"/>
                  </a:lnTo>
                  <a:lnTo>
                    <a:pt x="326897" y="152400"/>
                  </a:lnTo>
                  <a:lnTo>
                    <a:pt x="301751" y="165100"/>
                  </a:lnTo>
                  <a:lnTo>
                    <a:pt x="277494" y="190500"/>
                  </a:lnTo>
                  <a:lnTo>
                    <a:pt x="254253" y="203200"/>
                  </a:lnTo>
                  <a:lnTo>
                    <a:pt x="231901" y="228600"/>
                  </a:lnTo>
                  <a:lnTo>
                    <a:pt x="210692" y="254000"/>
                  </a:lnTo>
                  <a:lnTo>
                    <a:pt x="190626" y="266700"/>
                  </a:lnTo>
                  <a:lnTo>
                    <a:pt x="171576" y="292100"/>
                  </a:lnTo>
                  <a:lnTo>
                    <a:pt x="153542" y="317500"/>
                  </a:lnTo>
                  <a:lnTo>
                    <a:pt x="136906" y="342900"/>
                  </a:lnTo>
                  <a:lnTo>
                    <a:pt x="121412" y="368300"/>
                  </a:lnTo>
                  <a:lnTo>
                    <a:pt x="107314" y="406400"/>
                  </a:lnTo>
                  <a:lnTo>
                    <a:pt x="94487" y="431800"/>
                  </a:lnTo>
                  <a:lnTo>
                    <a:pt x="82931" y="457200"/>
                  </a:lnTo>
                  <a:lnTo>
                    <a:pt x="72770" y="495300"/>
                  </a:lnTo>
                  <a:lnTo>
                    <a:pt x="64134" y="520700"/>
                  </a:lnTo>
                  <a:lnTo>
                    <a:pt x="57022" y="546100"/>
                  </a:lnTo>
                  <a:lnTo>
                    <a:pt x="51434" y="584200"/>
                  </a:lnTo>
                  <a:lnTo>
                    <a:pt x="47243" y="609600"/>
                  </a:lnTo>
                  <a:lnTo>
                    <a:pt x="44703" y="647700"/>
                  </a:lnTo>
                  <a:lnTo>
                    <a:pt x="43941" y="685800"/>
                  </a:lnTo>
                  <a:lnTo>
                    <a:pt x="44703" y="711200"/>
                  </a:lnTo>
                  <a:lnTo>
                    <a:pt x="47116" y="749300"/>
                  </a:lnTo>
                  <a:lnTo>
                    <a:pt x="51181" y="774700"/>
                  </a:lnTo>
                  <a:lnTo>
                    <a:pt x="56768" y="812799"/>
                  </a:lnTo>
                  <a:lnTo>
                    <a:pt x="63881" y="838199"/>
                  </a:lnTo>
                  <a:lnTo>
                    <a:pt x="72516" y="876299"/>
                  </a:lnTo>
                  <a:lnTo>
                    <a:pt x="82676" y="901699"/>
                  </a:lnTo>
                  <a:lnTo>
                    <a:pt x="93979" y="927099"/>
                  </a:lnTo>
                  <a:lnTo>
                    <a:pt x="106933" y="952499"/>
                  </a:lnTo>
                  <a:lnTo>
                    <a:pt x="121031" y="990599"/>
                  </a:lnTo>
                  <a:lnTo>
                    <a:pt x="153162" y="1041399"/>
                  </a:lnTo>
                  <a:lnTo>
                    <a:pt x="189991" y="1092199"/>
                  </a:lnTo>
                  <a:lnTo>
                    <a:pt x="210184" y="1104899"/>
                  </a:lnTo>
                  <a:lnTo>
                    <a:pt x="231394" y="1130299"/>
                  </a:lnTo>
                  <a:lnTo>
                    <a:pt x="253619" y="1155699"/>
                  </a:lnTo>
                  <a:lnTo>
                    <a:pt x="276859" y="1168399"/>
                  </a:lnTo>
                  <a:lnTo>
                    <a:pt x="301116" y="1193799"/>
                  </a:lnTo>
                  <a:lnTo>
                    <a:pt x="326263" y="1206499"/>
                  </a:lnTo>
                  <a:lnTo>
                    <a:pt x="352297" y="1231899"/>
                  </a:lnTo>
                  <a:lnTo>
                    <a:pt x="379094" y="1244599"/>
                  </a:lnTo>
                  <a:lnTo>
                    <a:pt x="406781" y="1257299"/>
                  </a:lnTo>
                  <a:lnTo>
                    <a:pt x="435101" y="1269999"/>
                  </a:lnTo>
                  <a:lnTo>
                    <a:pt x="464184" y="1282699"/>
                  </a:lnTo>
                  <a:lnTo>
                    <a:pt x="494029" y="1295399"/>
                  </a:lnTo>
                  <a:lnTo>
                    <a:pt x="526922" y="1295399"/>
                  </a:lnTo>
                  <a:lnTo>
                    <a:pt x="496950" y="1282699"/>
                  </a:lnTo>
                  <a:lnTo>
                    <a:pt x="439165" y="1257299"/>
                  </a:lnTo>
                  <a:lnTo>
                    <a:pt x="384047" y="1231899"/>
                  </a:lnTo>
                  <a:lnTo>
                    <a:pt x="332104" y="1206499"/>
                  </a:lnTo>
                  <a:lnTo>
                    <a:pt x="307466" y="1181099"/>
                  </a:lnTo>
                  <a:lnTo>
                    <a:pt x="283590" y="1168399"/>
                  </a:lnTo>
                  <a:lnTo>
                    <a:pt x="260857" y="1142999"/>
                  </a:lnTo>
                  <a:lnTo>
                    <a:pt x="238887" y="1130299"/>
                  </a:lnTo>
                  <a:lnTo>
                    <a:pt x="218058" y="1104899"/>
                  </a:lnTo>
                  <a:lnTo>
                    <a:pt x="179704" y="1054099"/>
                  </a:lnTo>
                  <a:lnTo>
                    <a:pt x="145669" y="1003299"/>
                  </a:lnTo>
                  <a:lnTo>
                    <a:pt x="116712" y="952499"/>
                  </a:lnTo>
                  <a:lnTo>
                    <a:pt x="92837" y="901699"/>
                  </a:lnTo>
                  <a:lnTo>
                    <a:pt x="82931" y="863599"/>
                  </a:lnTo>
                  <a:lnTo>
                    <a:pt x="74548" y="838199"/>
                  </a:lnTo>
                  <a:lnTo>
                    <a:pt x="67437" y="800099"/>
                  </a:lnTo>
                  <a:lnTo>
                    <a:pt x="61975" y="774700"/>
                  </a:lnTo>
                  <a:lnTo>
                    <a:pt x="58038" y="749300"/>
                  </a:lnTo>
                  <a:lnTo>
                    <a:pt x="55625" y="711200"/>
                  </a:lnTo>
                  <a:lnTo>
                    <a:pt x="54863" y="673100"/>
                  </a:lnTo>
                  <a:lnTo>
                    <a:pt x="55752" y="647700"/>
                  </a:lnTo>
                  <a:lnTo>
                    <a:pt x="58165" y="609600"/>
                  </a:lnTo>
                  <a:lnTo>
                    <a:pt x="62229" y="584200"/>
                  </a:lnTo>
                  <a:lnTo>
                    <a:pt x="67817" y="546100"/>
                  </a:lnTo>
                  <a:lnTo>
                    <a:pt x="74802" y="520700"/>
                  </a:lnTo>
                  <a:lnTo>
                    <a:pt x="83312" y="495300"/>
                  </a:lnTo>
                  <a:lnTo>
                    <a:pt x="93344" y="457200"/>
                  </a:lnTo>
                  <a:lnTo>
                    <a:pt x="117347" y="406400"/>
                  </a:lnTo>
                  <a:lnTo>
                    <a:pt x="146431" y="355600"/>
                  </a:lnTo>
                  <a:lnTo>
                    <a:pt x="180466" y="304800"/>
                  </a:lnTo>
                  <a:lnTo>
                    <a:pt x="218947" y="254000"/>
                  </a:lnTo>
                  <a:lnTo>
                    <a:pt x="261873" y="215900"/>
                  </a:lnTo>
                  <a:lnTo>
                    <a:pt x="284733" y="190500"/>
                  </a:lnTo>
                  <a:lnTo>
                    <a:pt x="308482" y="177800"/>
                  </a:lnTo>
                  <a:lnTo>
                    <a:pt x="333247" y="152400"/>
                  </a:lnTo>
                  <a:lnTo>
                    <a:pt x="358901" y="139700"/>
                  </a:lnTo>
                  <a:lnTo>
                    <a:pt x="385190" y="127000"/>
                  </a:lnTo>
                  <a:lnTo>
                    <a:pt x="412369" y="114300"/>
                  </a:lnTo>
                  <a:lnTo>
                    <a:pt x="468883" y="88900"/>
                  </a:lnTo>
                  <a:lnTo>
                    <a:pt x="528192" y="63500"/>
                  </a:lnTo>
                  <a:close/>
                </a:path>
                <a:path w="712469" h="1358900">
                  <a:moveTo>
                    <a:pt x="589660" y="50800"/>
                  </a:moveTo>
                  <a:lnTo>
                    <a:pt x="556132" y="50800"/>
                  </a:lnTo>
                  <a:lnTo>
                    <a:pt x="525144" y="63500"/>
                  </a:lnTo>
                  <a:lnTo>
                    <a:pt x="558672" y="63500"/>
                  </a:lnTo>
                  <a:lnTo>
                    <a:pt x="589660" y="50800"/>
                  </a:lnTo>
                  <a:close/>
                </a:path>
                <a:path w="712469" h="1358900">
                  <a:moveTo>
                    <a:pt x="704214" y="0"/>
                  </a:moveTo>
                  <a:lnTo>
                    <a:pt x="580008" y="0"/>
                  </a:lnTo>
                  <a:lnTo>
                    <a:pt x="546226" y="12700"/>
                  </a:lnTo>
                  <a:lnTo>
                    <a:pt x="709421" y="12700"/>
                  </a:lnTo>
                  <a:lnTo>
                    <a:pt x="704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23160" y="2823971"/>
              <a:ext cx="6492240" cy="1315720"/>
            </a:xfrm>
            <a:custGeom>
              <a:avLst/>
              <a:gdLst/>
              <a:ahLst/>
              <a:cxnLst/>
              <a:rect l="l" t="t" r="r" b="b"/>
              <a:pathLst>
                <a:path w="6492240" h="1315720">
                  <a:moveTo>
                    <a:pt x="6492240" y="0"/>
                  </a:moveTo>
                  <a:lnTo>
                    <a:pt x="0" y="0"/>
                  </a:lnTo>
                  <a:lnTo>
                    <a:pt x="0" y="1315211"/>
                  </a:lnTo>
                  <a:lnTo>
                    <a:pt x="6492240" y="1315211"/>
                  </a:lnTo>
                  <a:lnTo>
                    <a:pt x="64922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95728" y="2796539"/>
              <a:ext cx="6547484" cy="1370330"/>
            </a:xfrm>
            <a:custGeom>
              <a:avLst/>
              <a:gdLst/>
              <a:ahLst/>
              <a:cxnLst/>
              <a:rect l="l" t="t" r="r" b="b"/>
              <a:pathLst>
                <a:path w="6547484" h="1370329">
                  <a:moveTo>
                    <a:pt x="6519672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2"/>
                  </a:lnTo>
                  <a:lnTo>
                    <a:pt x="0" y="1342644"/>
                  </a:lnTo>
                  <a:lnTo>
                    <a:pt x="2160" y="1353306"/>
                  </a:lnTo>
                  <a:lnTo>
                    <a:pt x="8048" y="1362027"/>
                  </a:lnTo>
                  <a:lnTo>
                    <a:pt x="16769" y="1367915"/>
                  </a:lnTo>
                  <a:lnTo>
                    <a:pt x="27432" y="1370076"/>
                  </a:lnTo>
                  <a:lnTo>
                    <a:pt x="6519672" y="1370076"/>
                  </a:lnTo>
                  <a:lnTo>
                    <a:pt x="6530334" y="1367915"/>
                  </a:lnTo>
                  <a:lnTo>
                    <a:pt x="6539055" y="1362027"/>
                  </a:lnTo>
                  <a:lnTo>
                    <a:pt x="6544943" y="1353306"/>
                  </a:lnTo>
                  <a:lnTo>
                    <a:pt x="6547104" y="1342644"/>
                  </a:lnTo>
                  <a:lnTo>
                    <a:pt x="6547104" y="1337183"/>
                  </a:lnTo>
                  <a:lnTo>
                    <a:pt x="32893" y="1337183"/>
                  </a:lnTo>
                  <a:lnTo>
                    <a:pt x="32893" y="32893"/>
                  </a:lnTo>
                  <a:lnTo>
                    <a:pt x="6547104" y="32893"/>
                  </a:lnTo>
                  <a:lnTo>
                    <a:pt x="6547104" y="27432"/>
                  </a:lnTo>
                  <a:lnTo>
                    <a:pt x="6544943" y="16769"/>
                  </a:lnTo>
                  <a:lnTo>
                    <a:pt x="6539055" y="8048"/>
                  </a:lnTo>
                  <a:lnTo>
                    <a:pt x="6530334" y="2160"/>
                  </a:lnTo>
                  <a:lnTo>
                    <a:pt x="6519672" y="0"/>
                  </a:lnTo>
                  <a:close/>
                </a:path>
                <a:path w="6547484" h="1370329">
                  <a:moveTo>
                    <a:pt x="6547104" y="32893"/>
                  </a:moveTo>
                  <a:lnTo>
                    <a:pt x="6514211" y="32893"/>
                  </a:lnTo>
                  <a:lnTo>
                    <a:pt x="6514211" y="1337183"/>
                  </a:lnTo>
                  <a:lnTo>
                    <a:pt x="6547104" y="1337183"/>
                  </a:lnTo>
                  <a:lnTo>
                    <a:pt x="6547104" y="32893"/>
                  </a:lnTo>
                  <a:close/>
                </a:path>
                <a:path w="6547484" h="1370329">
                  <a:moveTo>
                    <a:pt x="6503162" y="43942"/>
                  </a:moveTo>
                  <a:lnTo>
                    <a:pt x="43942" y="43942"/>
                  </a:lnTo>
                  <a:lnTo>
                    <a:pt x="43942" y="1326134"/>
                  </a:lnTo>
                  <a:lnTo>
                    <a:pt x="6503162" y="1326134"/>
                  </a:lnTo>
                  <a:lnTo>
                    <a:pt x="6503162" y="1315212"/>
                  </a:lnTo>
                  <a:lnTo>
                    <a:pt x="54864" y="1315212"/>
                  </a:lnTo>
                  <a:lnTo>
                    <a:pt x="54864" y="54863"/>
                  </a:lnTo>
                  <a:lnTo>
                    <a:pt x="6503162" y="54863"/>
                  </a:lnTo>
                  <a:lnTo>
                    <a:pt x="6503162" y="43942"/>
                  </a:lnTo>
                  <a:close/>
                </a:path>
                <a:path w="6547484" h="1370329">
                  <a:moveTo>
                    <a:pt x="6503162" y="54863"/>
                  </a:moveTo>
                  <a:lnTo>
                    <a:pt x="6492240" y="54863"/>
                  </a:lnTo>
                  <a:lnTo>
                    <a:pt x="6492240" y="1315212"/>
                  </a:lnTo>
                  <a:lnTo>
                    <a:pt x="6503162" y="1315212"/>
                  </a:lnTo>
                  <a:lnTo>
                    <a:pt x="6503162" y="54863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44317" y="2223973"/>
            <a:ext cx="300482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Lucida Sans Unicode"/>
                <a:cs typeface="Lucida Sans Unicode"/>
              </a:rPr>
              <a:t>направление</a:t>
            </a:r>
            <a:endParaRPr sz="3200">
              <a:latin typeface="Lucida Sans Unicode"/>
              <a:cs typeface="Lucida Sans Unicode"/>
            </a:endParaRPr>
          </a:p>
          <a:p>
            <a:pPr marL="352425" marR="5080" indent="-340360">
              <a:lnSpc>
                <a:spcPct val="115399"/>
              </a:lnSpc>
              <a:spcBef>
                <a:spcPts val="1465"/>
              </a:spcBef>
            </a:pPr>
            <a:r>
              <a:rPr sz="2800" spc="-5" dirty="0">
                <a:latin typeface="Lucida Sans Unicode"/>
                <a:cs typeface="Lucida Sans Unicode"/>
              </a:rPr>
              <a:t>Парикмахерское  направление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14491" y="463677"/>
            <a:ext cx="2845435" cy="9493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33350" indent="-121285">
              <a:lnSpc>
                <a:spcPct val="100000"/>
              </a:lnSpc>
              <a:spcBef>
                <a:spcPts val="720"/>
              </a:spcBef>
              <a:buSzPct val="93333"/>
              <a:buChar char="•"/>
              <a:tabLst>
                <a:tab pos="133985" algn="l"/>
              </a:tabLst>
            </a:pPr>
            <a:r>
              <a:rPr sz="1500" dirty="0">
                <a:latin typeface="Lucida Sans Unicode"/>
                <a:cs typeface="Lucida Sans Unicode"/>
              </a:rPr>
              <a:t>КАЛЬКУЛЯЦИЯ</a:t>
            </a:r>
            <a:endParaRPr sz="1500">
              <a:latin typeface="Lucida Sans Unicode"/>
              <a:cs typeface="Lucida Sans Unicode"/>
            </a:endParaRPr>
          </a:p>
          <a:p>
            <a:pPr marL="133350" indent="-121285">
              <a:lnSpc>
                <a:spcPct val="100000"/>
              </a:lnSpc>
              <a:spcBef>
                <a:spcPts val="625"/>
              </a:spcBef>
              <a:buSzPct val="93333"/>
              <a:buChar char="•"/>
              <a:tabLst>
                <a:tab pos="133985" algn="l"/>
              </a:tabLst>
            </a:pPr>
            <a:r>
              <a:rPr sz="1500" spc="-5" dirty="0">
                <a:latin typeface="Lucida Sans Unicode"/>
                <a:cs typeface="Lucida Sans Unicode"/>
              </a:rPr>
              <a:t>АССОРТИМЕНТ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5" dirty="0">
                <a:latin typeface="Lucida Sans Unicode"/>
                <a:cs typeface="Lucida Sans Unicode"/>
              </a:rPr>
              <a:t>ПРОДУКЦИИ</a:t>
            </a:r>
            <a:endParaRPr sz="1500">
              <a:latin typeface="Lucida Sans Unicode"/>
              <a:cs typeface="Lucida Sans Unicode"/>
            </a:endParaRPr>
          </a:p>
          <a:p>
            <a:pPr marL="193675" indent="-181610">
              <a:lnSpc>
                <a:spcPct val="100000"/>
              </a:lnSpc>
              <a:spcBef>
                <a:spcPts val="625"/>
              </a:spcBef>
              <a:buSzPct val="93333"/>
              <a:buChar char="•"/>
              <a:tabLst>
                <a:tab pos="194310" algn="l"/>
              </a:tabLst>
            </a:pPr>
            <a:r>
              <a:rPr sz="1500" spc="-5" dirty="0">
                <a:latin typeface="Lucida Sans Unicode"/>
                <a:cs typeface="Lucida Sans Unicode"/>
              </a:rPr>
              <a:t>РЕКЛАМА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5" dirty="0">
                <a:latin typeface="Lucida Sans Unicode"/>
                <a:cs typeface="Lucida Sans Unicode"/>
              </a:rPr>
              <a:t>ПРОДУКЦИИ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4491" y="1629283"/>
            <a:ext cx="2827655" cy="9461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33350" indent="-121285">
              <a:lnSpc>
                <a:spcPct val="100000"/>
              </a:lnSpc>
              <a:spcBef>
                <a:spcPts val="710"/>
              </a:spcBef>
              <a:buSzPct val="93333"/>
              <a:buChar char="•"/>
              <a:tabLst>
                <a:tab pos="133985" algn="l"/>
              </a:tabLst>
            </a:pPr>
            <a:r>
              <a:rPr sz="1500" spc="-5" dirty="0">
                <a:latin typeface="Lucida Sans Unicode"/>
                <a:cs typeface="Lucida Sans Unicode"/>
              </a:rPr>
              <a:t>АССОРТИМЕНТ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ИЗДЕЛИЙ</a:t>
            </a:r>
            <a:endParaRPr sz="1500">
              <a:latin typeface="Lucida Sans Unicode"/>
              <a:cs typeface="Lucida Sans Unicode"/>
            </a:endParaRPr>
          </a:p>
          <a:p>
            <a:pPr marL="133350" indent="-121285">
              <a:lnSpc>
                <a:spcPct val="100000"/>
              </a:lnSpc>
              <a:spcBef>
                <a:spcPts val="610"/>
              </a:spcBef>
              <a:buSzPct val="93333"/>
              <a:buChar char="•"/>
              <a:tabLst>
                <a:tab pos="133985" algn="l"/>
              </a:tabLst>
            </a:pPr>
            <a:r>
              <a:rPr sz="1500" spc="-5" dirty="0">
                <a:latin typeface="Lucida Sans Unicode"/>
                <a:cs typeface="Lucida Sans Unicode"/>
              </a:rPr>
              <a:t>ПРЕЙСКУРАНТ</a:t>
            </a:r>
            <a:endParaRPr sz="1500">
              <a:latin typeface="Lucida Sans Unicode"/>
              <a:cs typeface="Lucida Sans Unicode"/>
            </a:endParaRPr>
          </a:p>
          <a:p>
            <a:pPr marL="133350" indent="-121285">
              <a:lnSpc>
                <a:spcPct val="100000"/>
              </a:lnSpc>
              <a:spcBef>
                <a:spcPts val="625"/>
              </a:spcBef>
              <a:buSzPct val="93333"/>
              <a:buChar char="•"/>
              <a:tabLst>
                <a:tab pos="133985" algn="l"/>
              </a:tabLst>
            </a:pPr>
            <a:r>
              <a:rPr sz="1500" dirty="0">
                <a:latin typeface="Lucida Sans Unicode"/>
                <a:cs typeface="Lucida Sans Unicode"/>
              </a:rPr>
              <a:t>РЕКЛАМНАЯ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5" dirty="0">
                <a:latin typeface="Lucida Sans Unicode"/>
                <a:cs typeface="Lucida Sans Unicode"/>
              </a:rPr>
              <a:t>ДЕЯТЕЛЬНОСТЬ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4491" y="2946019"/>
            <a:ext cx="2827655" cy="9461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33350" indent="-121285">
              <a:lnSpc>
                <a:spcPct val="100000"/>
              </a:lnSpc>
              <a:spcBef>
                <a:spcPts val="710"/>
              </a:spcBef>
              <a:buSzPct val="93333"/>
              <a:buChar char="•"/>
              <a:tabLst>
                <a:tab pos="133985" algn="l"/>
              </a:tabLst>
            </a:pPr>
            <a:r>
              <a:rPr sz="1500" dirty="0">
                <a:latin typeface="Lucida Sans Unicode"/>
                <a:cs typeface="Lucida Sans Unicode"/>
              </a:rPr>
              <a:t>ПЕРЕЧЕНЬ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5" dirty="0">
                <a:latin typeface="Lucida Sans Unicode"/>
                <a:cs typeface="Lucida Sans Unicode"/>
              </a:rPr>
              <a:t>УСЛУГ</a:t>
            </a:r>
            <a:endParaRPr sz="1500">
              <a:latin typeface="Lucida Sans Unicode"/>
              <a:cs typeface="Lucida Sans Unicode"/>
            </a:endParaRPr>
          </a:p>
          <a:p>
            <a:pPr marL="133350" indent="-121285">
              <a:lnSpc>
                <a:spcPct val="100000"/>
              </a:lnSpc>
              <a:spcBef>
                <a:spcPts val="610"/>
              </a:spcBef>
              <a:buSzPct val="93333"/>
              <a:buChar char="•"/>
              <a:tabLst>
                <a:tab pos="133985" algn="l"/>
              </a:tabLst>
            </a:pPr>
            <a:r>
              <a:rPr sz="1500" spc="-5" dirty="0">
                <a:latin typeface="Lucida Sans Unicode"/>
                <a:cs typeface="Lucida Sans Unicode"/>
              </a:rPr>
              <a:t>ПРЕЙСКУРАНТ</a:t>
            </a:r>
            <a:endParaRPr sz="1500">
              <a:latin typeface="Lucida Sans Unicode"/>
              <a:cs typeface="Lucida Sans Unicode"/>
            </a:endParaRPr>
          </a:p>
          <a:p>
            <a:pPr marL="133350" indent="-121285">
              <a:lnSpc>
                <a:spcPct val="100000"/>
              </a:lnSpc>
              <a:spcBef>
                <a:spcPts val="625"/>
              </a:spcBef>
              <a:buSzPct val="93333"/>
              <a:buChar char="•"/>
              <a:tabLst>
                <a:tab pos="133985" algn="l"/>
              </a:tabLst>
            </a:pPr>
            <a:r>
              <a:rPr sz="1500" dirty="0">
                <a:latin typeface="Lucida Sans Unicode"/>
                <a:cs typeface="Lucida Sans Unicode"/>
              </a:rPr>
              <a:t>РЕКЛАМНАЯ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5" dirty="0">
                <a:latin typeface="Lucida Sans Unicode"/>
                <a:cs typeface="Lucida Sans Unicode"/>
              </a:rPr>
              <a:t>ДЕЯТЕЛЬНОСТЬ</a:t>
            </a:r>
            <a:endParaRPr sz="1500">
              <a:latin typeface="Lucida Sans Unicode"/>
              <a:cs typeface="Lucida Sans Unicod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2692" y="4792979"/>
            <a:ext cx="8346440" cy="1182370"/>
            <a:chOff x="202692" y="4792979"/>
            <a:chExt cx="8346440" cy="118237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692" y="4792979"/>
              <a:ext cx="6278118" cy="7703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0" y="4792979"/>
              <a:ext cx="659129" cy="77038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9171" y="4792979"/>
              <a:ext cx="2219705" cy="77038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8612" y="5204459"/>
              <a:ext cx="2782062" cy="77038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21640" y="4850638"/>
            <a:ext cx="7804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ПРИБЫЛЬ </a:t>
            </a:r>
            <a:r>
              <a:rPr sz="2700" dirty="0">
                <a:solidFill>
                  <a:srgbClr val="2CA1BE"/>
                </a:solidFill>
                <a:latin typeface="Lucida Sans Unicode"/>
                <a:cs typeface="Lucida Sans Unicode"/>
              </a:rPr>
              <a:t>ОТ</a:t>
            </a:r>
            <a:r>
              <a:rPr sz="2700" spc="-10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ДЕЯТЕЛЬНОСТИ</a:t>
            </a:r>
            <a:r>
              <a:rPr sz="2700" spc="-10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2CA1BE"/>
                </a:solidFill>
                <a:latin typeface="Lucida Sans Unicode"/>
                <a:cs typeface="Lucida Sans Unicode"/>
              </a:rPr>
              <a:t>УПК-</a:t>
            </a:r>
            <a:r>
              <a:rPr sz="2700" spc="5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2CA1BE"/>
                </a:solidFill>
                <a:latin typeface="Lucida Sans Unicode"/>
                <a:cs typeface="Lucida Sans Unicode"/>
              </a:rPr>
              <a:t>НЕ</a:t>
            </a:r>
            <a:r>
              <a:rPr sz="2700" spc="-15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МЕНЕЕ</a:t>
            </a:r>
            <a:endParaRPr sz="27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2700" spc="-5" dirty="0">
                <a:solidFill>
                  <a:srgbClr val="2CA1BE"/>
                </a:solidFill>
                <a:latin typeface="Lucida Sans Unicode"/>
                <a:cs typeface="Lucida Sans Unicode"/>
              </a:rPr>
              <a:t>10</a:t>
            </a:r>
            <a:r>
              <a:rPr sz="2700" spc="-100" dirty="0">
                <a:solidFill>
                  <a:srgbClr val="2CA1BE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2CA1BE"/>
                </a:solidFill>
                <a:latin typeface="Lucida Sans Unicode"/>
                <a:cs typeface="Lucida Sans Unicode"/>
              </a:rPr>
              <a:t>МЛН./ГОД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143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Поварское дело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Поварское  направление Швейное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УЧЕБНО-ПРОИЗВОДСТВЕННЫЙ КОМПЛЕКС</dc:title>
  <dc:creator>Nadya</dc:creator>
  <cp:lastModifiedBy>Nadya</cp:lastModifiedBy>
  <cp:revision>1</cp:revision>
  <dcterms:created xsi:type="dcterms:W3CDTF">2023-12-12T11:02:44Z</dcterms:created>
  <dcterms:modified xsi:type="dcterms:W3CDTF">2023-12-12T11:06:30Z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2023-01-25T00:00:00Z</vt:filetime>
  </property>
  <property fmtid="{D5CDD505-2E9C-101B-9397-08002B2CF9AE}" name="Creator" pid="3">
    <vt:lpwstr>Impress</vt:lpwstr>
  </property>
  <property fmtid="{D5CDD505-2E9C-101B-9397-08002B2CF9AE}" name="LastSaved" pid="4">
    <vt:filetime>2023-12-12T00:00:00Z</vt:filetime>
  </property>
  <property fmtid="{D5CDD505-2E9C-101B-9397-08002B2CF9AE}" name="NXPowerLiteLastOptimized" pid="5">
    <vt:lpwstr>1758207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S10.0.0</vt:lpwstr>
  </property>
</Properties>
</file>