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68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>
            <a:normAutofit/>
          </a:bodyPr>
          <a:lstStyle/>
          <a:p>
            <a:pPr algn="l"/>
            <a:r>
              <a:rPr lang="ru-RU" smtClean="0"/>
              <a:t>Изготовление адаптированной одежды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mtClean="0"/>
              <a:t>Подготовила мастер производственного обучения Баукина Ольга Ставридиевна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mtClean="0"/>
              <a:t>Изготовление Шорт послеоперационных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Изготовление послеоперационных шорт выполняется с учетом травм. Например:</a:t>
            </a:r>
          </a:p>
          <a:p>
            <a:r>
              <a:rPr lang="ru-RU" smtClean="0"/>
              <a:t>Шорты с открытыми боковым срезом на липучках на талии и завязках </a:t>
            </a:r>
          </a:p>
          <a:p>
            <a:r>
              <a:rPr lang="ru-RU" smtClean="0"/>
              <a:t>Используются при применении аппарата Элизарова</a:t>
            </a:r>
            <a:endParaRPr lang="ru-RU" smtClean="0"/>
          </a:p>
          <a:p>
            <a:r>
              <a:rPr lang="ru-RU" smtClean="0"/>
              <a:t>Переломах</a:t>
            </a:r>
          </a:p>
          <a:p>
            <a:r>
              <a:rPr lang="ru-RU" smtClean="0"/>
              <a:t>Ожогах</a:t>
            </a:r>
          </a:p>
          <a:p>
            <a:endParaRPr lang="ru-RU"/>
          </a:p>
        </p:txBody>
      </p:sp>
      <p:pic>
        <p:nvPicPr>
          <p:cNvPr id="12290" name="Picture 2" descr="C:\Users\Ольга\Downloads\17163555229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004048" y="1916832"/>
            <a:ext cx="3816424" cy="2232248"/>
          </a:xfrm>
          <a:prstGeom prst="rect">
            <a:avLst/>
          </a:prstGeom>
          <a:noFill/>
        </p:spPr>
      </p:pic>
      <p:pic>
        <p:nvPicPr>
          <p:cNvPr id="12291" name="Picture 3" descr="C:\Users\Ольга\Downloads\17163556225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4048" y="4221088"/>
            <a:ext cx="3744416" cy="2482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ru-RU" smtClean="0"/>
              <a:t>Наш Труд для Вашего Здоровья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714539"/>
          </a:xfrm>
        </p:spPr>
        <p:txBody>
          <a:bodyPr>
            <a:normAutofit fontScale="92500" lnSpcReduction="1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Группа 232 под руководством мастера Баукиной О.С. изготавливают адаптированнную одежду для бойцов участников СВО с различными травмами.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Группа изготавливала ассортимент изделий: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Бахилы</a:t>
            </a:r>
          </a:p>
          <a:p>
            <a:r>
              <a:rPr lang="ru-RU" err="1" smtClean="0">
                <a:latin typeface="Times New Roman" pitchFamily="18" charset="0"/>
                <a:cs typeface="Times New Roman" pitchFamily="18" charset="0"/>
              </a:rPr>
              <a:t>Пайты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Жилеты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Рубашки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Брюки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Шорты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Трусы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Чехлы на культю</a:t>
            </a:r>
          </a:p>
        </p:txBody>
      </p:sp>
      <p:pic>
        <p:nvPicPr>
          <p:cNvPr id="9218" name="Picture 2" descr="C:\Users\Ольга\Downloads\_yBvh2BplI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23528" y="4308552"/>
            <a:ext cx="4032448" cy="2000768"/>
          </a:xfrm>
          <a:prstGeom prst="rect">
            <a:avLst/>
          </a:prstGeom>
          <a:noFill/>
        </p:spPr>
      </p:pic>
      <p:pic>
        <p:nvPicPr>
          <p:cNvPr id="9220" name="Picture 4" descr="C:\Users\Ольга\Downloads\RcbHt76EbBw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528" y="2132856"/>
            <a:ext cx="4022981" cy="1903059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Внимание!!!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8820471" y="6525342"/>
            <a:ext cx="72008" cy="45719"/>
          </a:xfrm>
        </p:spPr>
        <p:txBody>
          <a:bodyPr>
            <a:noAutofit/>
          </a:bodyPr>
          <a:lstStyle/>
          <a:p>
            <a:pPr fontAlgn="t"/>
            <a:endParaRPr lang="ru-RU" sz="240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Адаптивная одежда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Адаптивная одежда — понятие вошедшее в нашу жизнь не так давно. 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Основные принципы, по которым создается адаптивная одежда — это учёт потребностей людей с ограничениями по здоровью, создание комфорта и удобство в использовании, что достигается при помощи особого кроя и благодаря дополнительным элементам, функциональным деталям и решением универсального размерного ряда. </a:t>
            </a:r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rmAutofit/>
          </a:bodyPr>
          <a:lstStyle/>
          <a:p>
            <a:r>
              <a:rPr lang="ru-RU" smtClean="0"/>
              <a:t>Применение Адаптивной одежды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Потребности в такой одежде могут испытывать люди с различными диагнозами: ранениями, травмами, ДЦП и другими физическими ограничениями формами заболеваний, приводящими к использованию коляски, гастростомы.</a:t>
            </a:r>
          </a:p>
          <a:p>
            <a:endParaRPr lang="ru-RU"/>
          </a:p>
        </p:txBody>
      </p:sp>
      <p:pic>
        <p:nvPicPr>
          <p:cNvPr id="3074" name="Picture 2" descr="C:\Users\Ольга\Downloads\72915f20-786f-4f37-a3b7-d5fce769cfb2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70264" y="224948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/>
          </a:bodyPr>
          <a:lstStyle/>
          <a:p>
            <a:r>
              <a:rPr lang="ru-RU" smtClean="0"/>
              <a:t>Назначение Адаптивной одежды</a:t>
            </a: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4498515"/>
          </a:xfrm>
        </p:spPr>
        <p:txBody>
          <a:bodyPr>
            <a:norm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Адаптивная одежда предназначена для создания комфорта и удобства жизнедеятельности людей с ограничениями по здоровью.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  Помимо функциональности такая одежда может быть ещё и модной, изготавливаться из качественных тканей и приносить радость взрослым и детям.</a:t>
            </a:r>
          </a:p>
          <a:p>
            <a:endParaRPr lang="ru-RU" sz="2800"/>
          </a:p>
        </p:txBody>
      </p:sp>
      <p:pic>
        <p:nvPicPr>
          <p:cNvPr id="2050" name="Picture 2" descr="C:\Users\Ольга\Downloads\d57f48ff-c6b3-4d7e-bf8e-31f95ad914e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92805" y="2249488"/>
            <a:ext cx="2549390" cy="427585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ru-RU" smtClean="0"/>
              <a:t>Изготовление Чехлов на культю</a:t>
            </a:r>
            <a:endParaRPr lang="ru-RU"/>
          </a:p>
        </p:txBody>
      </p:sp>
      <p:pic>
        <p:nvPicPr>
          <p:cNvPr id="2050" name="Picture 2" descr="C:\Users\Ольга\Desktop\5c411cfc-be71-431e-a852-f1cbd27c8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804248" y="1772816"/>
            <a:ext cx="2051720" cy="2880320"/>
          </a:xfrm>
          <a:prstGeom prst="rect">
            <a:avLst/>
          </a:prstGeom>
          <a:noFill/>
        </p:spPr>
      </p:pic>
      <p:pic>
        <p:nvPicPr>
          <p:cNvPr id="2051" name="Picture 3" descr="C:\Users\Ольга\Desktop\a59c36f6-4b35-403d-a2b2-256694c85c5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3968" y="2132856"/>
            <a:ext cx="2304256" cy="3312368"/>
          </a:xfrm>
          <a:prstGeom prst="rect">
            <a:avLst/>
          </a:prstGeom>
          <a:noFill/>
        </p:spPr>
      </p:pic>
      <p:pic>
        <p:nvPicPr>
          <p:cNvPr id="2052" name="Picture 4" descr="C:\Users\Ольга\Desktop\9168ad77-ba16-4bf2-a66c-d1ee2e22a9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 rot="16200000">
            <a:off x="647454" y="2961059"/>
            <a:ext cx="3024335" cy="39602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179512" y="2024697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Трикотажные чехлы обладают большой эластичностью, они плотно прилегают к культе и охватывают всю ее поверхность. 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mtClean="0"/>
              <a:t>Изготовление </a:t>
            </a:r>
            <a:br>
              <a:rPr lang="ru-RU" smtClean="0"/>
            </a:br>
            <a:r>
              <a:rPr lang="ru-RU" smtClean="0"/>
              <a:t>Бахил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642531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Результаты опроса показали, что данная одежда востребована среди людей с травмами конечностей. 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В ходе СВО были разработаны и успешно применены для потребностей раненных бойцов.</a:t>
            </a:r>
          </a:p>
          <a:p>
            <a:endParaRPr lang="ru-RU" smtClean="0"/>
          </a:p>
          <a:p>
            <a:endParaRPr lang="ru-RU"/>
          </a:p>
        </p:txBody>
      </p:sp>
      <p:pic>
        <p:nvPicPr>
          <p:cNvPr id="4098" name="Picture 2" descr="C:\Users\Ольга\Downloads\08a83a3e-1783-4150-86bc-04976368e47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1560" y="4725144"/>
            <a:ext cx="4752528" cy="1944216"/>
          </a:xfrm>
          <a:prstGeom prst="rect">
            <a:avLst/>
          </a:prstGeom>
          <a:noFill/>
        </p:spPr>
      </p:pic>
      <p:pic>
        <p:nvPicPr>
          <p:cNvPr id="1026" name="Picture 2" descr="C:\Users\Ольга\Desktop\f2cc0f62-9f36-4d2d-be26-f0a7732f1ac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24128" y="764704"/>
            <a:ext cx="3168352" cy="5976664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Изготовление Рубашек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Изготовление плечевых изделий выполняется с учетом определенной травмы. Например:</a:t>
            </a:r>
          </a:p>
          <a:p>
            <a:r>
              <a:rPr lang="ru-RU" smtClean="0"/>
              <a:t>Рубашки с открытым верхним срезом на липучках и завязках </a:t>
            </a:r>
          </a:p>
          <a:p>
            <a:r>
              <a:rPr lang="ru-RU" smtClean="0"/>
              <a:t>Используются при применении аппарата Элизарова</a:t>
            </a:r>
            <a:endParaRPr lang="ru-RU" smtClean="0"/>
          </a:p>
          <a:p>
            <a:r>
              <a:rPr lang="ru-RU" smtClean="0"/>
              <a:t>Ожогов</a:t>
            </a:r>
          </a:p>
          <a:p>
            <a:endParaRPr lang="ru-RU" smtClean="0"/>
          </a:p>
        </p:txBody>
      </p:sp>
      <p:pic>
        <p:nvPicPr>
          <p:cNvPr id="5122" name="Picture 2" descr="C:\Users\Ольга\Downloads\89bb5a6a-3174-45be-9944-fc71b3bf4f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158907"/>
            <a:ext cx="4038600" cy="2707124"/>
          </a:xfr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mtClean="0"/>
              <a:t>Изготовление Спортивной адаптированной одежды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Изготовление спортивной одежды с учетом трав</a:t>
            </a:r>
          </a:p>
          <a:p>
            <a:r>
              <a:rPr lang="ru-RU" smtClean="0"/>
              <a:t>В холодное время года используются спортивные изделия на флисе. Например:</a:t>
            </a:r>
          </a:p>
          <a:p>
            <a:r>
              <a:rPr lang="ru-RU" smtClean="0"/>
              <a:t>Толстовки</a:t>
            </a:r>
          </a:p>
          <a:p>
            <a:r>
              <a:rPr lang="ru-RU" err="1" smtClean="0"/>
              <a:t>Пайты</a:t>
            </a:r>
            <a:endParaRPr lang="ru-RU" smtClean="0"/>
          </a:p>
          <a:p>
            <a:r>
              <a:rPr lang="ru-RU" smtClean="0"/>
              <a:t>Жилеты</a:t>
            </a:r>
          </a:p>
          <a:p>
            <a:endParaRPr lang="ru-RU"/>
          </a:p>
        </p:txBody>
      </p:sp>
      <p:pic>
        <p:nvPicPr>
          <p:cNvPr id="8194" name="Picture 2" descr="C:\Users\Ольга\Downloads\3b1edc9d-e34b-4e5c-8eee-7538ee100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961424" y="2249488"/>
            <a:ext cx="3412151" cy="4525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r>
              <a:rPr lang="ru-RU" smtClean="0"/>
              <a:t>Изготовление Брюк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348880"/>
            <a:ext cx="3672408" cy="4426507"/>
          </a:xfrm>
        </p:spPr>
        <p:txBody>
          <a:bodyPr/>
          <a:lstStyle/>
          <a:p>
            <a:r>
              <a:rPr lang="ru-RU" smtClean="0"/>
              <a:t>Изготовление поясных изделий выполняется с учетом травмы нижних конечностей. Например:</a:t>
            </a:r>
          </a:p>
          <a:p>
            <a:r>
              <a:rPr lang="ru-RU" smtClean="0"/>
              <a:t>Брюки с открытым боковым срезом на липучках и завязках </a:t>
            </a:r>
          </a:p>
          <a:p>
            <a:r>
              <a:rPr lang="ru-RU" smtClean="0"/>
              <a:t>Используются при применении аппарата Элизарова</a:t>
            </a:r>
            <a:endParaRPr lang="ru-RU" smtClean="0"/>
          </a:p>
          <a:p>
            <a:r>
              <a:rPr lang="ru-RU" smtClean="0"/>
              <a:t>Переломах</a:t>
            </a:r>
          </a:p>
        </p:txBody>
      </p:sp>
      <p:pic>
        <p:nvPicPr>
          <p:cNvPr id="5" name="Picture 2" descr="C:\Users\Ольга\Downloads\09ad00c4-e4ef-4053-a2df-ad1cca595c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 rot="10800000">
            <a:off x="6300192" y="908720"/>
            <a:ext cx="2624640" cy="4608512"/>
          </a:xfrm>
          <a:prstGeom prst="rect">
            <a:avLst/>
          </a:prstGeom>
          <a:noFill/>
        </p:spPr>
      </p:pic>
      <p:pic>
        <p:nvPicPr>
          <p:cNvPr id="3074" name="Picture 2" descr="C:\Users\Ольга\Desktop\87175c80-6119-48c1-b7dc-006c18b1769b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08086" y="2132855"/>
            <a:ext cx="2220098" cy="452866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Arial"/>
        <a:cs typeface="Arial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Arial"/>
        <a:cs typeface="Arial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Urban</Template>
  <Company/>
  <PresentationFormat>On-screen Show (4:3)</PresentationFormat>
  <Paragraphs>49</Paragraphs>
  <Slides>12</Slides>
  <Notes>0</Notes>
  <TotalTime>123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Trebuchet MS</vt:lpstr>
      <vt:lpstr>Georgia</vt:lpstr>
      <vt:lpstr>Wingdings 2</vt:lpstr>
      <vt:lpstr>Times New Roman</vt:lpstr>
      <vt:lpstr>Городская</vt:lpstr>
      <vt:lpstr>Изготовление адаптированной одежды</vt:lpstr>
      <vt:lpstr>Адаптивная одежда</vt:lpstr>
      <vt:lpstr>Применение Адаптивной одежды</vt:lpstr>
      <vt:lpstr>Назначение Адаптивной одежды</vt:lpstr>
      <vt:lpstr>Изготовление Чехлов на культю</vt:lpstr>
      <vt:lpstr>Изготовление Бахил</vt:lpstr>
      <vt:lpstr>Изготовление Рубашек </vt:lpstr>
      <vt:lpstr>Изготовление Спортивной адаптированной одежды</vt:lpstr>
      <vt:lpstr>Изготовление Брюк</vt:lpstr>
      <vt:lpstr>Изготовление Шорт послеоперационных</vt:lpstr>
      <vt:lpstr>Наш Труд для Вашего Здоровья</vt:lpstr>
      <vt:lpstr>Спасибо за Внимание!!!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Изготовление адаптированной одежды</dc:title>
  <dc:creator>Ольга</dc:creator>
  <cp:lastModifiedBy>Ольга</cp:lastModifiedBy>
  <cp:revision>23</cp:revision>
  <dcterms:created xsi:type="dcterms:W3CDTF">2024-05-22T04:06:20Z</dcterms:created>
  <dcterms:modified xsi:type="dcterms:W3CDTF">2024-06-25T12:03:53Z</dcterms:modified>
</cp:coreProperties>
</file>