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747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91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553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4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894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01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00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51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16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98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86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2114C-ECC7-492D-A0E2-0577BE72468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BEAB1-D4B1-455E-B56F-E6C96EF9CE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640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Г</a:t>
            </a:r>
            <a:r>
              <a:rPr lang="ru-RU" b="1" dirty="0" smtClean="0">
                <a:solidFill>
                  <a:srgbClr val="FF0000"/>
                </a:solidFill>
              </a:rPr>
              <a:t>рафик </a:t>
            </a:r>
            <a:r>
              <a:rPr lang="ru-RU" b="1" dirty="0" smtClean="0">
                <a:solidFill>
                  <a:srgbClr val="FF0000"/>
                </a:solidFill>
              </a:rPr>
              <a:t>демонстрационных экзаменов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2026 год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224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484859"/>
              </p:ext>
            </p:extLst>
          </p:nvPr>
        </p:nvGraphicFramePr>
        <p:xfrm>
          <a:off x="590843" y="365128"/>
          <a:ext cx="11099408" cy="6492877"/>
        </p:xfrm>
        <a:graphic>
          <a:graphicData uri="http://schemas.openxmlformats.org/drawingml/2006/table">
            <a:tbl>
              <a:tblPr/>
              <a:tblGrid>
                <a:gridCol w="534572">
                  <a:extLst>
                    <a:ext uri="{9D8B030D-6E8A-4147-A177-3AD203B41FA5}">
                      <a16:colId xmlns:a16="http://schemas.microsoft.com/office/drawing/2014/main" val="1039904781"/>
                    </a:ext>
                  </a:extLst>
                </a:gridCol>
                <a:gridCol w="1448973">
                  <a:extLst>
                    <a:ext uri="{9D8B030D-6E8A-4147-A177-3AD203B41FA5}">
                      <a16:colId xmlns:a16="http://schemas.microsoft.com/office/drawing/2014/main" val="4101802715"/>
                    </a:ext>
                  </a:extLst>
                </a:gridCol>
                <a:gridCol w="2099240">
                  <a:extLst>
                    <a:ext uri="{9D8B030D-6E8A-4147-A177-3AD203B41FA5}">
                      <a16:colId xmlns:a16="http://schemas.microsoft.com/office/drawing/2014/main" val="3832194078"/>
                    </a:ext>
                  </a:extLst>
                </a:gridCol>
                <a:gridCol w="1342608">
                  <a:extLst>
                    <a:ext uri="{9D8B030D-6E8A-4147-A177-3AD203B41FA5}">
                      <a16:colId xmlns:a16="http://schemas.microsoft.com/office/drawing/2014/main" val="1861422779"/>
                    </a:ext>
                  </a:extLst>
                </a:gridCol>
                <a:gridCol w="1298114">
                  <a:extLst>
                    <a:ext uri="{9D8B030D-6E8A-4147-A177-3AD203B41FA5}">
                      <a16:colId xmlns:a16="http://schemas.microsoft.com/office/drawing/2014/main" val="425005706"/>
                    </a:ext>
                  </a:extLst>
                </a:gridCol>
                <a:gridCol w="1214365">
                  <a:extLst>
                    <a:ext uri="{9D8B030D-6E8A-4147-A177-3AD203B41FA5}">
                      <a16:colId xmlns:a16="http://schemas.microsoft.com/office/drawing/2014/main" val="3694641302"/>
                    </a:ext>
                  </a:extLst>
                </a:gridCol>
                <a:gridCol w="1319051">
                  <a:extLst>
                    <a:ext uri="{9D8B030D-6E8A-4147-A177-3AD203B41FA5}">
                      <a16:colId xmlns:a16="http://schemas.microsoft.com/office/drawing/2014/main" val="3051620840"/>
                    </a:ext>
                  </a:extLst>
                </a:gridCol>
                <a:gridCol w="1842485">
                  <a:extLst>
                    <a:ext uri="{9D8B030D-6E8A-4147-A177-3AD203B41FA5}">
                      <a16:colId xmlns:a16="http://schemas.microsoft.com/office/drawing/2014/main" val="4205033752"/>
                    </a:ext>
                  </a:extLst>
                </a:gridCol>
              </a:tblGrid>
              <a:tr h="650520">
                <a:tc>
                  <a:txBody>
                    <a:bodyPr/>
                    <a:lstStyle/>
                    <a:p>
                      <a:endParaRPr lang="ru-RU" sz="1050" dirty="0"/>
                    </a:p>
                  </a:txBody>
                  <a:tcPr marL="1674" marR="1674" marT="16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Уровень сдачи ДЭ профильный/ базовый</a:t>
                      </a:r>
                    </a:p>
                  </a:txBody>
                  <a:tcPr marL="1674" marR="1674" marT="16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профессии/специальности</a:t>
                      </a:r>
                    </a:p>
                  </a:txBody>
                  <a:tcPr marL="1674" marR="1674" marT="16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Вид аттестации ГИА</a:t>
                      </a:r>
                    </a:p>
                  </a:txBody>
                  <a:tcPr marL="1674" marR="1674" marT="16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Количество рабочих мест</a:t>
                      </a:r>
                    </a:p>
                  </a:txBody>
                  <a:tcPr marL="1674" marR="1674" marT="16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Сроки сдачи ГИА/ПА (точная дата)</a:t>
                      </a:r>
                    </a:p>
                  </a:txBody>
                  <a:tcPr marL="1674" marR="1674" marT="16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Количество выпускников, выходящих на ГИА</a:t>
                      </a:r>
                    </a:p>
                  </a:txBody>
                  <a:tcPr marL="1674" marR="1674" marT="16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Номер учебной группы</a:t>
                      </a:r>
                    </a:p>
                  </a:txBody>
                  <a:tcPr marL="1674" marR="1674" marT="167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26007"/>
                  </a:ext>
                </a:extLst>
              </a:tr>
              <a:tr h="348705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 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43.01.09 Повар, кондитер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ru-RU" sz="1100" b="1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24.06.2026-26.06.2026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ПК-741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616142"/>
                  </a:ext>
                </a:extLst>
              </a:tr>
              <a:tr h="348705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43.01.09 Повар, кондитер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22.06.2026-24.06.2026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ПК-742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131531"/>
                  </a:ext>
                </a:extLst>
              </a:tr>
              <a:tr h="348705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базовый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38.01.02 Продавец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22.06.2026-24.06.2026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ПК-821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034741"/>
                  </a:ext>
                </a:extLst>
              </a:tr>
              <a:tr h="348705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базовый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38.01.02 Продавец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25.06.2026-27.08.2026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ПК-822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091984"/>
                  </a:ext>
                </a:extLst>
              </a:tr>
              <a:tr h="348705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29.01.05  Закройщик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25.06.2026-27.06.2026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П-234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197682"/>
                  </a:ext>
                </a:extLst>
              </a:tr>
              <a:tr h="522262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29.01.33 Мастер по изготовлению швейных изделий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22.06.2026-24.06.2026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П-222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203939"/>
                  </a:ext>
                </a:extLst>
              </a:tr>
              <a:tr h="522262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29.01.33 Мастер по изготовлению швейных изделий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22.06.2026-25.06.2026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П-221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606075"/>
                  </a:ext>
                </a:extLst>
              </a:tr>
              <a:tr h="522262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29.01.33 Мастер по изготовлению швейных изделий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24.06.2026-26.06.2026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П-224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327230"/>
                  </a:ext>
                </a:extLst>
              </a:tr>
              <a:tr h="522262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29.01.33 Мастер по изготовлению швейных изделий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26.06.2026-29.06.2026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М-15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915467"/>
                  </a:ext>
                </a:extLst>
              </a:tr>
              <a:tr h="348705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43.02.17 Технологии индустрии красоты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01.06.2026-03.06.2026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ТИК-334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7692234"/>
                  </a:ext>
                </a:extLst>
              </a:tr>
              <a:tr h="348705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43.02.17 Технологии индустрии красоты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15.06.2026-18.06.2026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ТИК-336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49399"/>
                  </a:ext>
                </a:extLst>
              </a:tr>
              <a:tr h="348705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43.02.17 Технологии индустрии красоты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04.06.2026-06.06.2026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ТИК-331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69349"/>
                  </a:ext>
                </a:extLst>
              </a:tr>
              <a:tr h="348705">
                <a:tc>
                  <a:txBody>
                    <a:bodyPr/>
                    <a:lstStyle/>
                    <a:p>
                      <a:endParaRPr lang="ru-RU" sz="110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43.02.17 Технологии индустрии красоты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04.06.2026-06.06.2026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ТИК-332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291532"/>
                  </a:ext>
                </a:extLst>
              </a:tr>
              <a:tr h="614964">
                <a:tc>
                  <a:txBody>
                    <a:bodyPr/>
                    <a:lstStyle/>
                    <a:p>
                      <a:endParaRPr lang="ru-RU" sz="1100" dirty="0"/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профильный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43.02.17 Технологии индустрии красоты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ГИА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01.06.2026-03.06.2026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ТИК-27 2026</a:t>
                      </a:r>
                    </a:p>
                  </a:txBody>
                  <a:tcPr marL="1674" marR="1674" marT="167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078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0142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190</Words>
  <Application>Microsoft Office PowerPoint</Application>
  <PresentationFormat>Широкоэкранный</PresentationFormat>
  <Paragraphs>107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 График демонстрационных экзаменов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Предварительный график демонстрационных экзаменов</dc:title>
  <dc:creator>ГБПОУ РК СКСОиД</dc:creator>
  <cp:lastModifiedBy>ГБПОУ РК СКСОиД</cp:lastModifiedBy>
  <cp:revision>6</cp:revision>
  <cp:lastPrinted>2026-03-05T10:01:57Z</cp:lastPrinted>
  <dcterms:created xsi:type="dcterms:W3CDTF">2025-11-26T09:34:00Z</dcterms:created>
  <dcterms:modified xsi:type="dcterms:W3CDTF">2026-03-05T13:07:33Z</dcterms:modified>
</cp:coreProperties>
</file>